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701" r:id="rId3"/>
    <p:sldId id="268" r:id="rId4"/>
    <p:sldId id="265" r:id="rId5"/>
    <p:sldId id="696" r:id="rId6"/>
    <p:sldId id="693" r:id="rId7"/>
    <p:sldId id="695" r:id="rId8"/>
    <p:sldId id="262" r:id="rId9"/>
    <p:sldId id="681" r:id="rId10"/>
    <p:sldId id="697" r:id="rId11"/>
    <p:sldId id="698" r:id="rId12"/>
    <p:sldId id="702" r:id="rId13"/>
    <p:sldId id="699" r:id="rId14"/>
    <p:sldId id="690" r:id="rId15"/>
    <p:sldId id="688" r:id="rId16"/>
    <p:sldId id="689" r:id="rId17"/>
    <p:sldId id="703" r:id="rId18"/>
    <p:sldId id="692" r:id="rId19"/>
    <p:sldId id="264" r:id="rId20"/>
    <p:sldId id="682" r:id="rId21"/>
    <p:sldId id="683" r:id="rId22"/>
    <p:sldId id="684" r:id="rId23"/>
    <p:sldId id="685" r:id="rId24"/>
    <p:sldId id="686" r:id="rId25"/>
    <p:sldId id="700" r:id="rId26"/>
    <p:sldId id="259" r:id="rId27"/>
    <p:sldId id="260" r:id="rId28"/>
    <p:sldId id="263" r:id="rId29"/>
    <p:sldId id="694" r:id="rId3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F83"/>
    <a:srgbClr val="388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B571C3-22AD-2EE8-B20D-178971CB559A}" v="21" dt="2025-04-14T08:53:27.326"/>
    <p1510:client id="{4D4CD819-622D-B527-8145-623CD439B81F}" v="16" dt="2025-04-14T10:36:18.3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microsoft.com/office/2016/11/relationships/changesInfo" Target="changesInfos/changesInfo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Hibbitt" userId="S::catherine.hibbitt@gaa.ie::adea6667-928d-4c24-8d0e-80efb6ca7e41" providerId="AD" clId="Web-{4D4CD819-622D-B527-8145-623CD439B81F}"/>
    <pc:docChg chg="modSld">
      <pc:chgData name="Catherine Hibbitt" userId="S::catherine.hibbitt@gaa.ie::adea6667-928d-4c24-8d0e-80efb6ca7e41" providerId="AD" clId="Web-{4D4CD819-622D-B527-8145-623CD439B81F}" dt="2025-04-14T10:36:18.138" v="13" actId="20577"/>
      <pc:docMkLst>
        <pc:docMk/>
      </pc:docMkLst>
      <pc:sldChg chg="modSp">
        <pc:chgData name="Catherine Hibbitt" userId="S::catherine.hibbitt@gaa.ie::adea6667-928d-4c24-8d0e-80efb6ca7e41" providerId="AD" clId="Web-{4D4CD819-622D-B527-8145-623CD439B81F}" dt="2025-04-14T10:35:50.387" v="3" actId="20577"/>
        <pc:sldMkLst>
          <pc:docMk/>
          <pc:sldMk cId="247048851" sldId="684"/>
        </pc:sldMkLst>
        <pc:spChg chg="mod">
          <ac:chgData name="Catherine Hibbitt" userId="S::catherine.hibbitt@gaa.ie::adea6667-928d-4c24-8d0e-80efb6ca7e41" providerId="AD" clId="Web-{4D4CD819-622D-B527-8145-623CD439B81F}" dt="2025-04-14T10:35:50.387" v="3" actId="20577"/>
          <ac:spMkLst>
            <pc:docMk/>
            <pc:sldMk cId="247048851" sldId="684"/>
            <ac:spMk id="3" creationId="{37D5DD56-A757-A64D-B42D-109F3CEFAF74}"/>
          </ac:spMkLst>
        </pc:spChg>
      </pc:sldChg>
      <pc:sldChg chg="modSp">
        <pc:chgData name="Catherine Hibbitt" userId="S::catherine.hibbitt@gaa.ie::adea6667-928d-4c24-8d0e-80efb6ca7e41" providerId="AD" clId="Web-{4D4CD819-622D-B527-8145-623CD439B81F}" dt="2025-04-14T10:36:18.138" v="13" actId="20577"/>
        <pc:sldMkLst>
          <pc:docMk/>
          <pc:sldMk cId="681160042" sldId="700"/>
        </pc:sldMkLst>
        <pc:spChg chg="mod">
          <ac:chgData name="Catherine Hibbitt" userId="S::catherine.hibbitt@gaa.ie::adea6667-928d-4c24-8d0e-80efb6ca7e41" providerId="AD" clId="Web-{4D4CD819-622D-B527-8145-623CD439B81F}" dt="2025-04-14T10:36:18.138" v="13" actId="20577"/>
          <ac:spMkLst>
            <pc:docMk/>
            <pc:sldMk cId="681160042" sldId="700"/>
            <ac:spMk id="3" creationId="{7C968F63-3A12-696C-BE2A-62CB7F9B8448}"/>
          </ac:spMkLst>
        </pc:spChg>
      </pc:sldChg>
      <pc:sldChg chg="modSp">
        <pc:chgData name="Catherine Hibbitt" userId="S::catherine.hibbitt@gaa.ie::adea6667-928d-4c24-8d0e-80efb6ca7e41" providerId="AD" clId="Web-{4D4CD819-622D-B527-8145-623CD439B81F}" dt="2025-04-14T10:34:07.837" v="1" actId="20577"/>
        <pc:sldMkLst>
          <pc:docMk/>
          <pc:sldMk cId="115306936" sldId="701"/>
        </pc:sldMkLst>
        <pc:spChg chg="mod">
          <ac:chgData name="Catherine Hibbitt" userId="S::catherine.hibbitt@gaa.ie::adea6667-928d-4c24-8d0e-80efb6ca7e41" providerId="AD" clId="Web-{4D4CD819-622D-B527-8145-623CD439B81F}" dt="2025-04-14T10:34:07.837" v="1" actId="20577"/>
          <ac:spMkLst>
            <pc:docMk/>
            <pc:sldMk cId="115306936" sldId="701"/>
            <ac:spMk id="6" creationId="{589FB219-812F-FB64-39A9-4CB238AB58BB}"/>
          </ac:spMkLst>
        </pc:spChg>
      </pc:sldChg>
    </pc:docChg>
  </pc:docChgLst>
  <pc:docChgLst>
    <pc:chgData name="Catherine Hibbitt" userId="S::catherine.hibbitt@gaa.ie::adea6667-928d-4c24-8d0e-80efb6ca7e41" providerId="AD" clId="Web-{30B571C3-22AD-2EE8-B20D-178971CB559A}"/>
    <pc:docChg chg="modSld">
      <pc:chgData name="Catherine Hibbitt" userId="S::catherine.hibbitt@gaa.ie::adea6667-928d-4c24-8d0e-80efb6ca7e41" providerId="AD" clId="Web-{30B571C3-22AD-2EE8-B20D-178971CB559A}" dt="2025-04-14T08:53:27.326" v="20" actId="20577"/>
      <pc:docMkLst>
        <pc:docMk/>
      </pc:docMkLst>
      <pc:sldChg chg="modSp">
        <pc:chgData name="Catherine Hibbitt" userId="S::catherine.hibbitt@gaa.ie::adea6667-928d-4c24-8d0e-80efb6ca7e41" providerId="AD" clId="Web-{30B571C3-22AD-2EE8-B20D-178971CB559A}" dt="2025-04-14T08:53:16.997" v="19" actId="20577"/>
        <pc:sldMkLst>
          <pc:docMk/>
          <pc:sldMk cId="939182935" sldId="260"/>
        </pc:sldMkLst>
        <pc:spChg chg="mod">
          <ac:chgData name="Catherine Hibbitt" userId="S::catherine.hibbitt@gaa.ie::adea6667-928d-4c24-8d0e-80efb6ca7e41" providerId="AD" clId="Web-{30B571C3-22AD-2EE8-B20D-178971CB559A}" dt="2025-04-14T08:53:16.997" v="19" actId="20577"/>
          <ac:spMkLst>
            <pc:docMk/>
            <pc:sldMk cId="939182935" sldId="260"/>
            <ac:spMk id="3" creationId="{37D5DD56-A757-A64D-B42D-109F3CEFAF74}"/>
          </ac:spMkLst>
        </pc:spChg>
      </pc:sldChg>
      <pc:sldChg chg="modSp">
        <pc:chgData name="Catherine Hibbitt" userId="S::catherine.hibbitt@gaa.ie::adea6667-928d-4c24-8d0e-80efb6ca7e41" providerId="AD" clId="Web-{30B571C3-22AD-2EE8-B20D-178971CB559A}" dt="2025-04-14T08:52:40.557" v="11" actId="20577"/>
        <pc:sldMkLst>
          <pc:docMk/>
          <pc:sldMk cId="3919633685" sldId="268"/>
        </pc:sldMkLst>
        <pc:spChg chg="mod">
          <ac:chgData name="Catherine Hibbitt" userId="S::catherine.hibbitt@gaa.ie::adea6667-928d-4c24-8d0e-80efb6ca7e41" providerId="AD" clId="Web-{30B571C3-22AD-2EE8-B20D-178971CB559A}" dt="2025-04-14T08:52:40.557" v="11" actId="20577"/>
          <ac:spMkLst>
            <pc:docMk/>
            <pc:sldMk cId="3919633685" sldId="268"/>
            <ac:spMk id="3" creationId="{AD2B2817-AF97-3546-A228-41274DD039DC}"/>
          </ac:spMkLst>
        </pc:spChg>
      </pc:sldChg>
      <pc:sldChg chg="modSp">
        <pc:chgData name="Catherine Hibbitt" userId="S::catherine.hibbitt@gaa.ie::adea6667-928d-4c24-8d0e-80efb6ca7e41" providerId="AD" clId="Web-{30B571C3-22AD-2EE8-B20D-178971CB559A}" dt="2025-04-14T08:53:27.326" v="20" actId="20577"/>
        <pc:sldMkLst>
          <pc:docMk/>
          <pc:sldMk cId="115306936" sldId="701"/>
        </pc:sldMkLst>
        <pc:spChg chg="mod">
          <ac:chgData name="Catherine Hibbitt" userId="S::catherine.hibbitt@gaa.ie::adea6667-928d-4c24-8d0e-80efb6ca7e41" providerId="AD" clId="Web-{30B571C3-22AD-2EE8-B20D-178971CB559A}" dt="2025-04-14T08:53:27.326" v="20" actId="20577"/>
          <ac:spMkLst>
            <pc:docMk/>
            <pc:sldMk cId="115306936" sldId="701"/>
            <ac:spMk id="4" creationId="{7BA1BBB6-0E4D-5F98-F2D5-E5D2996A1333}"/>
          </ac:spMkLst>
        </pc:spChg>
      </pc:sldChg>
    </pc:docChg>
  </pc:docChgLst>
  <pc:docChgLst>
    <pc:chgData name="Catherine Hibbitt" userId="adea6667-928d-4c24-8d0e-80efb6ca7e41" providerId="ADAL" clId="{E8358088-22D2-4140-8158-3583D7D9EC0F}"/>
    <pc:docChg chg="undo custSel addSld delSld modSld sldOrd">
      <pc:chgData name="Catherine Hibbitt" userId="adea6667-928d-4c24-8d0e-80efb6ca7e41" providerId="ADAL" clId="{E8358088-22D2-4140-8158-3583D7D9EC0F}" dt="2025-04-11T13:54:43.499" v="3396"/>
      <pc:docMkLst>
        <pc:docMk/>
      </pc:docMkLst>
      <pc:sldChg chg="addSp delSp modSp mod">
        <pc:chgData name="Catherine Hibbitt" userId="adea6667-928d-4c24-8d0e-80efb6ca7e41" providerId="ADAL" clId="{E8358088-22D2-4140-8158-3583D7D9EC0F}" dt="2025-04-10T15:11:42.811" v="2336" actId="478"/>
        <pc:sldMkLst>
          <pc:docMk/>
          <pc:sldMk cId="2334679072" sldId="259"/>
        </pc:sldMkLst>
        <pc:spChg chg="add del mod">
          <ac:chgData name="Catherine Hibbitt" userId="adea6667-928d-4c24-8d0e-80efb6ca7e41" providerId="ADAL" clId="{E8358088-22D2-4140-8158-3583D7D9EC0F}" dt="2025-04-10T15:11:37.122" v="2335"/>
          <ac:spMkLst>
            <pc:docMk/>
            <pc:sldMk cId="2334679072" sldId="259"/>
            <ac:spMk id="4" creationId="{673BE6E3-E911-A299-3029-C073E569F6C4}"/>
          </ac:spMkLst>
        </pc:spChg>
        <pc:spChg chg="add del mod">
          <ac:chgData name="Catherine Hibbitt" userId="adea6667-928d-4c24-8d0e-80efb6ca7e41" providerId="ADAL" clId="{E8358088-22D2-4140-8158-3583D7D9EC0F}" dt="2025-04-10T15:11:42.811" v="2336" actId="478"/>
          <ac:spMkLst>
            <pc:docMk/>
            <pc:sldMk cId="2334679072" sldId="259"/>
            <ac:spMk id="6" creationId="{7AD10AEF-7188-F04C-9B42-EAA7A3B250C9}"/>
          </ac:spMkLst>
        </pc:spChg>
      </pc:sldChg>
      <pc:sldChg chg="modSp mod">
        <pc:chgData name="Catherine Hibbitt" userId="adea6667-928d-4c24-8d0e-80efb6ca7e41" providerId="ADAL" clId="{E8358088-22D2-4140-8158-3583D7D9EC0F}" dt="2025-04-11T12:36:23.916" v="3369" actId="20577"/>
        <pc:sldMkLst>
          <pc:docMk/>
          <pc:sldMk cId="939182935" sldId="260"/>
        </pc:sldMkLst>
        <pc:spChg chg="mod">
          <ac:chgData name="Catherine Hibbitt" userId="adea6667-928d-4c24-8d0e-80efb6ca7e41" providerId="ADAL" clId="{E8358088-22D2-4140-8158-3583D7D9EC0F}" dt="2025-04-11T12:36:23.916" v="3369" actId="20577"/>
          <ac:spMkLst>
            <pc:docMk/>
            <pc:sldMk cId="939182935" sldId="260"/>
            <ac:spMk id="3" creationId="{37D5DD56-A757-A64D-B42D-109F3CEFAF74}"/>
          </ac:spMkLst>
        </pc:spChg>
        <pc:spChg chg="mod">
          <ac:chgData name="Catherine Hibbitt" userId="adea6667-928d-4c24-8d0e-80efb6ca7e41" providerId="ADAL" clId="{E8358088-22D2-4140-8158-3583D7D9EC0F}" dt="2025-04-10T15:08:34.352" v="2170" actId="20577"/>
          <ac:spMkLst>
            <pc:docMk/>
            <pc:sldMk cId="939182935" sldId="260"/>
            <ac:spMk id="6" creationId="{ED7785D6-9689-AC71-8351-DFCEAD34A5F5}"/>
          </ac:spMkLst>
        </pc:spChg>
      </pc:sldChg>
      <pc:sldChg chg="modSp mod">
        <pc:chgData name="Catherine Hibbitt" userId="adea6667-928d-4c24-8d0e-80efb6ca7e41" providerId="ADAL" clId="{E8358088-22D2-4140-8158-3583D7D9EC0F}" dt="2025-04-10T10:36:48.902" v="1824" actId="20577"/>
        <pc:sldMkLst>
          <pc:docMk/>
          <pc:sldMk cId="245727405" sldId="262"/>
        </pc:sldMkLst>
        <pc:spChg chg="mod">
          <ac:chgData name="Catherine Hibbitt" userId="adea6667-928d-4c24-8d0e-80efb6ca7e41" providerId="ADAL" clId="{E8358088-22D2-4140-8158-3583D7D9EC0F}" dt="2025-04-10T10:36:48.902" v="1824" actId="20577"/>
          <ac:spMkLst>
            <pc:docMk/>
            <pc:sldMk cId="245727405" sldId="262"/>
            <ac:spMk id="3" creationId="{FD95109C-0C21-304F-9325-E8FEBFD31E0E}"/>
          </ac:spMkLst>
        </pc:spChg>
      </pc:sldChg>
      <pc:sldChg chg="modSp mod">
        <pc:chgData name="Catherine Hibbitt" userId="adea6667-928d-4c24-8d0e-80efb6ca7e41" providerId="ADAL" clId="{E8358088-22D2-4140-8158-3583D7D9EC0F}" dt="2025-04-11T12:36:56.353" v="3371" actId="20577"/>
        <pc:sldMkLst>
          <pc:docMk/>
          <pc:sldMk cId="1580680521" sldId="263"/>
        </pc:sldMkLst>
        <pc:spChg chg="mod">
          <ac:chgData name="Catherine Hibbitt" userId="adea6667-928d-4c24-8d0e-80efb6ca7e41" providerId="ADAL" clId="{E8358088-22D2-4140-8158-3583D7D9EC0F}" dt="2025-04-11T12:36:56.353" v="3371" actId="20577"/>
          <ac:spMkLst>
            <pc:docMk/>
            <pc:sldMk cId="1580680521" sldId="263"/>
            <ac:spMk id="3" creationId="{F6D7B9C5-2B42-CB47-99B2-5C382E34A77E}"/>
          </ac:spMkLst>
        </pc:spChg>
      </pc:sldChg>
      <pc:sldChg chg="modSp mod">
        <pc:chgData name="Catherine Hibbitt" userId="adea6667-928d-4c24-8d0e-80efb6ca7e41" providerId="ADAL" clId="{E8358088-22D2-4140-8158-3583D7D9EC0F}" dt="2025-04-09T08:40:42.398" v="689" actId="20577"/>
        <pc:sldMkLst>
          <pc:docMk/>
          <pc:sldMk cId="3360061244" sldId="264"/>
        </pc:sldMkLst>
        <pc:spChg chg="mod">
          <ac:chgData name="Catherine Hibbitt" userId="adea6667-928d-4c24-8d0e-80efb6ca7e41" providerId="ADAL" clId="{E8358088-22D2-4140-8158-3583D7D9EC0F}" dt="2025-04-09T08:40:42.398" v="689" actId="20577"/>
          <ac:spMkLst>
            <pc:docMk/>
            <pc:sldMk cId="3360061244" sldId="264"/>
            <ac:spMk id="2" creationId="{9BF14EA2-FA0F-5C4A-998D-6978581EFC57}"/>
          </ac:spMkLst>
        </pc:spChg>
        <pc:spChg chg="mod">
          <ac:chgData name="Catherine Hibbitt" userId="adea6667-928d-4c24-8d0e-80efb6ca7e41" providerId="ADAL" clId="{E8358088-22D2-4140-8158-3583D7D9EC0F}" dt="2025-04-08T16:01:48.997" v="125" actId="20577"/>
          <ac:spMkLst>
            <pc:docMk/>
            <pc:sldMk cId="3360061244" sldId="264"/>
            <ac:spMk id="3" creationId="{0B0F18B4-407D-3B40-9AEB-399263CCE3DF}"/>
          </ac:spMkLst>
        </pc:spChg>
      </pc:sldChg>
      <pc:sldChg chg="modSp mod">
        <pc:chgData name="Catherine Hibbitt" userId="adea6667-928d-4c24-8d0e-80efb6ca7e41" providerId="ADAL" clId="{E8358088-22D2-4140-8158-3583D7D9EC0F}" dt="2025-04-10T11:01:07.759" v="1851" actId="27636"/>
        <pc:sldMkLst>
          <pc:docMk/>
          <pc:sldMk cId="2109251172" sldId="265"/>
        </pc:sldMkLst>
        <pc:spChg chg="mod">
          <ac:chgData name="Catherine Hibbitt" userId="adea6667-928d-4c24-8d0e-80efb6ca7e41" providerId="ADAL" clId="{E8358088-22D2-4140-8158-3583D7D9EC0F}" dt="2025-04-09T10:44:29.720" v="851" actId="1076"/>
          <ac:spMkLst>
            <pc:docMk/>
            <pc:sldMk cId="2109251172" sldId="265"/>
            <ac:spMk id="2" creationId="{94805CC9-9D49-2E49-83B4-8793526D9D10}"/>
          </ac:spMkLst>
        </pc:spChg>
        <pc:spChg chg="mod">
          <ac:chgData name="Catherine Hibbitt" userId="adea6667-928d-4c24-8d0e-80efb6ca7e41" providerId="ADAL" clId="{E8358088-22D2-4140-8158-3583D7D9EC0F}" dt="2025-04-10T11:01:07.759" v="1851" actId="27636"/>
          <ac:spMkLst>
            <pc:docMk/>
            <pc:sldMk cId="2109251172" sldId="265"/>
            <ac:spMk id="3" creationId="{D94D4F86-8BE9-DE4D-B338-7116E0DD49D6}"/>
          </ac:spMkLst>
        </pc:spChg>
      </pc:sldChg>
      <pc:sldChg chg="modSp mod">
        <pc:chgData name="Catherine Hibbitt" userId="adea6667-928d-4c24-8d0e-80efb6ca7e41" providerId="ADAL" clId="{E8358088-22D2-4140-8158-3583D7D9EC0F}" dt="2025-04-11T11:58:59.228" v="3259" actId="20577"/>
        <pc:sldMkLst>
          <pc:docMk/>
          <pc:sldMk cId="3919633685" sldId="268"/>
        </pc:sldMkLst>
        <pc:spChg chg="mod">
          <ac:chgData name="Catherine Hibbitt" userId="adea6667-928d-4c24-8d0e-80efb6ca7e41" providerId="ADAL" clId="{E8358088-22D2-4140-8158-3583D7D9EC0F}" dt="2025-04-11T11:58:59.228" v="3259" actId="20577"/>
          <ac:spMkLst>
            <pc:docMk/>
            <pc:sldMk cId="3919633685" sldId="268"/>
            <ac:spMk id="2" creationId="{27729188-CBBD-DA48-B3DC-8DE9D9129DAD}"/>
          </ac:spMkLst>
        </pc:spChg>
        <pc:spChg chg="mod">
          <ac:chgData name="Catherine Hibbitt" userId="adea6667-928d-4c24-8d0e-80efb6ca7e41" providerId="ADAL" clId="{E8358088-22D2-4140-8158-3583D7D9EC0F}" dt="2025-04-10T11:02:57.921" v="1879" actId="20577"/>
          <ac:spMkLst>
            <pc:docMk/>
            <pc:sldMk cId="3919633685" sldId="268"/>
            <ac:spMk id="3" creationId="{AD2B2817-AF97-3546-A228-41274DD039DC}"/>
          </ac:spMkLst>
        </pc:spChg>
      </pc:sldChg>
      <pc:sldChg chg="modSp mod">
        <pc:chgData name="Catherine Hibbitt" userId="adea6667-928d-4c24-8d0e-80efb6ca7e41" providerId="ADAL" clId="{E8358088-22D2-4140-8158-3583D7D9EC0F}" dt="2025-04-10T15:07:05.748" v="2102" actId="115"/>
        <pc:sldMkLst>
          <pc:docMk/>
          <pc:sldMk cId="164441691" sldId="681"/>
        </pc:sldMkLst>
        <pc:spChg chg="mod">
          <ac:chgData name="Catherine Hibbitt" userId="adea6667-928d-4c24-8d0e-80efb6ca7e41" providerId="ADAL" clId="{E8358088-22D2-4140-8158-3583D7D9EC0F}" dt="2025-04-10T15:07:05.748" v="2102" actId="115"/>
          <ac:spMkLst>
            <pc:docMk/>
            <pc:sldMk cId="164441691" sldId="681"/>
            <ac:spMk id="3" creationId="{D94D4F86-8BE9-DE4D-B338-7116E0DD49D6}"/>
          </ac:spMkLst>
        </pc:spChg>
      </pc:sldChg>
      <pc:sldChg chg="modSp mod">
        <pc:chgData name="Catherine Hibbitt" userId="adea6667-928d-4c24-8d0e-80efb6ca7e41" providerId="ADAL" clId="{E8358088-22D2-4140-8158-3583D7D9EC0F}" dt="2025-04-09T12:59:33.789" v="1593" actId="1076"/>
        <pc:sldMkLst>
          <pc:docMk/>
          <pc:sldMk cId="3384466222" sldId="683"/>
        </pc:sldMkLst>
        <pc:spChg chg="mod">
          <ac:chgData name="Catherine Hibbitt" userId="adea6667-928d-4c24-8d0e-80efb6ca7e41" providerId="ADAL" clId="{E8358088-22D2-4140-8158-3583D7D9EC0F}" dt="2025-04-09T12:59:33.789" v="1593" actId="1076"/>
          <ac:spMkLst>
            <pc:docMk/>
            <pc:sldMk cId="3384466222" sldId="683"/>
            <ac:spMk id="2" creationId="{77990F07-C2C8-8B4F-A2A0-1C77AFEC00A5}"/>
          </ac:spMkLst>
        </pc:spChg>
        <pc:spChg chg="mod">
          <ac:chgData name="Catherine Hibbitt" userId="adea6667-928d-4c24-8d0e-80efb6ca7e41" providerId="ADAL" clId="{E8358088-22D2-4140-8158-3583D7D9EC0F}" dt="2025-04-09T12:59:31.331" v="1592" actId="1076"/>
          <ac:spMkLst>
            <pc:docMk/>
            <pc:sldMk cId="3384466222" sldId="683"/>
            <ac:spMk id="3" creationId="{37D5DD56-A757-A64D-B42D-109F3CEFAF74}"/>
          </ac:spMkLst>
        </pc:spChg>
        <pc:picChg chg="mod">
          <ac:chgData name="Catherine Hibbitt" userId="adea6667-928d-4c24-8d0e-80efb6ca7e41" providerId="ADAL" clId="{E8358088-22D2-4140-8158-3583D7D9EC0F}" dt="2025-04-09T12:59:28.879" v="1591" actId="1076"/>
          <ac:picMkLst>
            <pc:docMk/>
            <pc:sldMk cId="3384466222" sldId="683"/>
            <ac:picMk id="1026" creationId="{6591E6D0-9A4E-B5C1-092E-96D5022C0C4F}"/>
          </ac:picMkLst>
        </pc:picChg>
      </pc:sldChg>
      <pc:sldChg chg="modSp mod">
        <pc:chgData name="Catherine Hibbitt" userId="adea6667-928d-4c24-8d0e-80efb6ca7e41" providerId="ADAL" clId="{E8358088-22D2-4140-8158-3583D7D9EC0F}" dt="2025-04-09T06:46:56.722" v="489" actId="20577"/>
        <pc:sldMkLst>
          <pc:docMk/>
          <pc:sldMk cId="247048851" sldId="684"/>
        </pc:sldMkLst>
        <pc:spChg chg="mod">
          <ac:chgData name="Catherine Hibbitt" userId="adea6667-928d-4c24-8d0e-80efb6ca7e41" providerId="ADAL" clId="{E8358088-22D2-4140-8158-3583D7D9EC0F}" dt="2025-04-09T06:46:56.722" v="489" actId="20577"/>
          <ac:spMkLst>
            <pc:docMk/>
            <pc:sldMk cId="247048851" sldId="684"/>
            <ac:spMk id="2" creationId="{77990F07-C2C8-8B4F-A2A0-1C77AFEC00A5}"/>
          </ac:spMkLst>
        </pc:spChg>
      </pc:sldChg>
      <pc:sldChg chg="add del">
        <pc:chgData name="Catherine Hibbitt" userId="adea6667-928d-4c24-8d0e-80efb6ca7e41" providerId="ADAL" clId="{E8358088-22D2-4140-8158-3583D7D9EC0F}" dt="2025-04-08T15:18:05.461" v="96" actId="47"/>
        <pc:sldMkLst>
          <pc:docMk/>
          <pc:sldMk cId="3809526491" sldId="688"/>
        </pc:sldMkLst>
      </pc:sldChg>
      <pc:sldChg chg="modSp mod">
        <pc:chgData name="Catherine Hibbitt" userId="adea6667-928d-4c24-8d0e-80efb6ca7e41" providerId="ADAL" clId="{E8358088-22D2-4140-8158-3583D7D9EC0F}" dt="2025-04-09T09:27:48.615" v="848" actId="11"/>
        <pc:sldMkLst>
          <pc:docMk/>
          <pc:sldMk cId="3479640524" sldId="690"/>
        </pc:sldMkLst>
        <pc:spChg chg="mod">
          <ac:chgData name="Catherine Hibbitt" userId="adea6667-928d-4c24-8d0e-80efb6ca7e41" providerId="ADAL" clId="{E8358088-22D2-4140-8158-3583D7D9EC0F}" dt="2025-04-09T09:27:48.615" v="848" actId="11"/>
          <ac:spMkLst>
            <pc:docMk/>
            <pc:sldMk cId="3479640524" sldId="690"/>
            <ac:spMk id="3" creationId="{D94D4F86-8BE9-DE4D-B338-7116E0DD49D6}"/>
          </ac:spMkLst>
        </pc:spChg>
      </pc:sldChg>
      <pc:sldChg chg="addSp delSp modSp del mod modClrScheme chgLayout">
        <pc:chgData name="Catherine Hibbitt" userId="adea6667-928d-4c24-8d0e-80efb6ca7e41" providerId="ADAL" clId="{E8358088-22D2-4140-8158-3583D7D9EC0F}" dt="2025-04-11T08:34:55.327" v="3218" actId="47"/>
        <pc:sldMkLst>
          <pc:docMk/>
          <pc:sldMk cId="4294167309" sldId="691"/>
        </pc:sldMkLst>
        <pc:spChg chg="mod ord">
          <ac:chgData name="Catherine Hibbitt" userId="adea6667-928d-4c24-8d0e-80efb6ca7e41" providerId="ADAL" clId="{E8358088-22D2-4140-8158-3583D7D9EC0F}" dt="2025-04-11T08:22:17.654" v="3147" actId="27636"/>
          <ac:spMkLst>
            <pc:docMk/>
            <pc:sldMk cId="4294167309" sldId="691"/>
            <ac:spMk id="2" creationId="{94805CC9-9D49-2E49-83B4-8793526D9D10}"/>
          </ac:spMkLst>
        </pc:spChg>
        <pc:spChg chg="mod ord">
          <ac:chgData name="Catherine Hibbitt" userId="adea6667-928d-4c24-8d0e-80efb6ca7e41" providerId="ADAL" clId="{E8358088-22D2-4140-8158-3583D7D9EC0F}" dt="2025-04-10T16:54:54.893" v="3124" actId="27636"/>
          <ac:spMkLst>
            <pc:docMk/>
            <pc:sldMk cId="4294167309" sldId="691"/>
            <ac:spMk id="3" creationId="{D94D4F86-8BE9-DE4D-B338-7116E0DD49D6}"/>
          </ac:spMkLst>
        </pc:spChg>
        <pc:spChg chg="add mod ord">
          <ac:chgData name="Catherine Hibbitt" userId="adea6667-928d-4c24-8d0e-80efb6ca7e41" providerId="ADAL" clId="{E8358088-22D2-4140-8158-3583D7D9EC0F}" dt="2025-04-10T16:54:54.785" v="3123" actId="700"/>
          <ac:spMkLst>
            <pc:docMk/>
            <pc:sldMk cId="4294167309" sldId="691"/>
            <ac:spMk id="4" creationId="{922B835F-817A-AA5E-FF03-77C841E8D078}"/>
          </ac:spMkLst>
        </pc:spChg>
        <pc:spChg chg="add mod ord">
          <ac:chgData name="Catherine Hibbitt" userId="adea6667-928d-4c24-8d0e-80efb6ca7e41" providerId="ADAL" clId="{E8358088-22D2-4140-8158-3583D7D9EC0F}" dt="2025-04-10T16:54:54.785" v="3123" actId="700"/>
          <ac:spMkLst>
            <pc:docMk/>
            <pc:sldMk cId="4294167309" sldId="691"/>
            <ac:spMk id="5" creationId="{EDEAC3A0-748B-BE54-223F-FEB88615A23A}"/>
          </ac:spMkLst>
        </pc:spChg>
        <pc:spChg chg="add mod ord">
          <ac:chgData name="Catherine Hibbitt" userId="adea6667-928d-4c24-8d0e-80efb6ca7e41" providerId="ADAL" clId="{E8358088-22D2-4140-8158-3583D7D9EC0F}" dt="2025-04-11T08:28:41.645" v="3209" actId="12"/>
          <ac:spMkLst>
            <pc:docMk/>
            <pc:sldMk cId="4294167309" sldId="691"/>
            <ac:spMk id="6" creationId="{2D1C1F4C-1DBE-F9E8-8167-53AB6A2238CE}"/>
          </ac:spMkLst>
        </pc:spChg>
        <pc:spChg chg="add del mod">
          <ac:chgData name="Catherine Hibbitt" userId="adea6667-928d-4c24-8d0e-80efb6ca7e41" providerId="ADAL" clId="{E8358088-22D2-4140-8158-3583D7D9EC0F}" dt="2025-04-10T16:54:45.143" v="3117" actId="6264"/>
          <ac:spMkLst>
            <pc:docMk/>
            <pc:sldMk cId="4294167309" sldId="691"/>
            <ac:spMk id="7" creationId="{77389AD8-524D-04CB-EBDD-704319EBCC18}"/>
          </ac:spMkLst>
        </pc:spChg>
        <pc:spChg chg="add del mod">
          <ac:chgData name="Catherine Hibbitt" userId="adea6667-928d-4c24-8d0e-80efb6ca7e41" providerId="ADAL" clId="{E8358088-22D2-4140-8158-3583D7D9EC0F}" dt="2025-04-10T16:54:45.143" v="3117" actId="6264"/>
          <ac:spMkLst>
            <pc:docMk/>
            <pc:sldMk cId="4294167309" sldId="691"/>
            <ac:spMk id="8" creationId="{6A1AF7CE-F3C1-5622-5AD2-CAA1131B2BB2}"/>
          </ac:spMkLst>
        </pc:spChg>
        <pc:spChg chg="add del mod">
          <ac:chgData name="Catherine Hibbitt" userId="adea6667-928d-4c24-8d0e-80efb6ca7e41" providerId="ADAL" clId="{E8358088-22D2-4140-8158-3583D7D9EC0F}" dt="2025-04-10T16:54:45.143" v="3117" actId="6264"/>
          <ac:spMkLst>
            <pc:docMk/>
            <pc:sldMk cId="4294167309" sldId="691"/>
            <ac:spMk id="9" creationId="{586115C5-82AC-8959-05B9-D1A347D16BBA}"/>
          </ac:spMkLst>
        </pc:spChg>
        <pc:spChg chg="add del mod">
          <ac:chgData name="Catherine Hibbitt" userId="adea6667-928d-4c24-8d0e-80efb6ca7e41" providerId="ADAL" clId="{E8358088-22D2-4140-8158-3583D7D9EC0F}" dt="2025-04-10T16:54:45.143" v="3117" actId="6264"/>
          <ac:spMkLst>
            <pc:docMk/>
            <pc:sldMk cId="4294167309" sldId="691"/>
            <ac:spMk id="10" creationId="{A8FC1874-E857-36C2-73DD-17B2437777A7}"/>
          </ac:spMkLst>
        </pc:spChg>
        <pc:spChg chg="add del mod">
          <ac:chgData name="Catherine Hibbitt" userId="adea6667-928d-4c24-8d0e-80efb6ca7e41" providerId="ADAL" clId="{E8358088-22D2-4140-8158-3583D7D9EC0F}" dt="2025-04-10T16:54:45.143" v="3117" actId="6264"/>
          <ac:spMkLst>
            <pc:docMk/>
            <pc:sldMk cId="4294167309" sldId="691"/>
            <ac:spMk id="11" creationId="{E888B028-86C9-7EBB-D679-221557D57D2C}"/>
          </ac:spMkLst>
        </pc:spChg>
        <pc:spChg chg="add del mod">
          <ac:chgData name="Catherine Hibbitt" userId="adea6667-928d-4c24-8d0e-80efb6ca7e41" providerId="ADAL" clId="{E8358088-22D2-4140-8158-3583D7D9EC0F}" dt="2025-04-10T16:54:46.826" v="3121" actId="6264"/>
          <ac:spMkLst>
            <pc:docMk/>
            <pc:sldMk cId="4294167309" sldId="691"/>
            <ac:spMk id="12" creationId="{CC7D0B97-94CB-D990-C97A-55281881B07D}"/>
          </ac:spMkLst>
        </pc:spChg>
        <pc:spChg chg="add del mod">
          <ac:chgData name="Catherine Hibbitt" userId="adea6667-928d-4c24-8d0e-80efb6ca7e41" providerId="ADAL" clId="{E8358088-22D2-4140-8158-3583D7D9EC0F}" dt="2025-04-10T16:54:46.826" v="3121" actId="6264"/>
          <ac:spMkLst>
            <pc:docMk/>
            <pc:sldMk cId="4294167309" sldId="691"/>
            <ac:spMk id="13" creationId="{AEB344AD-676E-701E-B2DC-603BE152430A}"/>
          </ac:spMkLst>
        </pc:spChg>
        <pc:spChg chg="add del mod">
          <ac:chgData name="Catherine Hibbitt" userId="adea6667-928d-4c24-8d0e-80efb6ca7e41" providerId="ADAL" clId="{E8358088-22D2-4140-8158-3583D7D9EC0F}" dt="2025-04-10T16:54:46.826" v="3121" actId="6264"/>
          <ac:spMkLst>
            <pc:docMk/>
            <pc:sldMk cId="4294167309" sldId="691"/>
            <ac:spMk id="14" creationId="{00A3978D-447C-896B-A32D-4E1F611C165C}"/>
          </ac:spMkLst>
        </pc:spChg>
        <pc:spChg chg="add del mod">
          <ac:chgData name="Catherine Hibbitt" userId="adea6667-928d-4c24-8d0e-80efb6ca7e41" providerId="ADAL" clId="{E8358088-22D2-4140-8158-3583D7D9EC0F}" dt="2025-04-10T16:54:46.826" v="3121" actId="6264"/>
          <ac:spMkLst>
            <pc:docMk/>
            <pc:sldMk cId="4294167309" sldId="691"/>
            <ac:spMk id="15" creationId="{B3299624-259D-5BBC-BB25-8918ADA75F8B}"/>
          </ac:spMkLst>
        </pc:spChg>
        <pc:spChg chg="add del mod">
          <ac:chgData name="Catherine Hibbitt" userId="adea6667-928d-4c24-8d0e-80efb6ca7e41" providerId="ADAL" clId="{E8358088-22D2-4140-8158-3583D7D9EC0F}" dt="2025-04-10T16:54:46.826" v="3121" actId="6264"/>
          <ac:spMkLst>
            <pc:docMk/>
            <pc:sldMk cId="4294167309" sldId="691"/>
            <ac:spMk id="16" creationId="{E3A9F992-ABDD-3DBD-B5D1-8EB0E01C9632}"/>
          </ac:spMkLst>
        </pc:spChg>
        <pc:spChg chg="add del mod">
          <ac:chgData name="Catherine Hibbitt" userId="adea6667-928d-4c24-8d0e-80efb6ca7e41" providerId="ADAL" clId="{E8358088-22D2-4140-8158-3583D7D9EC0F}" dt="2025-04-10T16:54:48.007" v="3122" actId="6264"/>
          <ac:spMkLst>
            <pc:docMk/>
            <pc:sldMk cId="4294167309" sldId="691"/>
            <ac:spMk id="17" creationId="{F6CADA08-BAEF-3BF8-6B8F-EBCBFF235C06}"/>
          </ac:spMkLst>
        </pc:spChg>
        <pc:spChg chg="add del mod">
          <ac:chgData name="Catherine Hibbitt" userId="adea6667-928d-4c24-8d0e-80efb6ca7e41" providerId="ADAL" clId="{E8358088-22D2-4140-8158-3583D7D9EC0F}" dt="2025-04-10T16:54:48.007" v="3122" actId="6264"/>
          <ac:spMkLst>
            <pc:docMk/>
            <pc:sldMk cId="4294167309" sldId="691"/>
            <ac:spMk id="18" creationId="{89EAB63C-893E-C899-3FEB-D0E7042C48AB}"/>
          </ac:spMkLst>
        </pc:spChg>
        <pc:spChg chg="add del mod">
          <ac:chgData name="Catherine Hibbitt" userId="adea6667-928d-4c24-8d0e-80efb6ca7e41" providerId="ADAL" clId="{E8358088-22D2-4140-8158-3583D7D9EC0F}" dt="2025-04-10T16:54:48.007" v="3122" actId="6264"/>
          <ac:spMkLst>
            <pc:docMk/>
            <pc:sldMk cId="4294167309" sldId="691"/>
            <ac:spMk id="19" creationId="{8DB30EBB-9094-F078-4D53-DEB5D95BF742}"/>
          </ac:spMkLst>
        </pc:spChg>
        <pc:spChg chg="add del mod">
          <ac:chgData name="Catherine Hibbitt" userId="adea6667-928d-4c24-8d0e-80efb6ca7e41" providerId="ADAL" clId="{E8358088-22D2-4140-8158-3583D7D9EC0F}" dt="2025-04-10T16:54:48.007" v="3122" actId="6264"/>
          <ac:spMkLst>
            <pc:docMk/>
            <pc:sldMk cId="4294167309" sldId="691"/>
            <ac:spMk id="20" creationId="{E8EBD312-B5EE-3E6F-88D3-0F802CEC2EDC}"/>
          </ac:spMkLst>
        </pc:spChg>
        <pc:spChg chg="add del mod">
          <ac:chgData name="Catherine Hibbitt" userId="adea6667-928d-4c24-8d0e-80efb6ca7e41" providerId="ADAL" clId="{E8358088-22D2-4140-8158-3583D7D9EC0F}" dt="2025-04-10T16:54:48.007" v="3122" actId="6264"/>
          <ac:spMkLst>
            <pc:docMk/>
            <pc:sldMk cId="4294167309" sldId="691"/>
            <ac:spMk id="21" creationId="{BBF503A8-8FB9-5422-2131-94696CA36534}"/>
          </ac:spMkLst>
        </pc:spChg>
      </pc:sldChg>
      <pc:sldChg chg="modSp mod">
        <pc:chgData name="Catherine Hibbitt" userId="adea6667-928d-4c24-8d0e-80efb6ca7e41" providerId="ADAL" clId="{E8358088-22D2-4140-8158-3583D7D9EC0F}" dt="2025-04-11T08:14:10.504" v="3136" actId="20577"/>
        <pc:sldMkLst>
          <pc:docMk/>
          <pc:sldMk cId="2797811233" sldId="693"/>
        </pc:sldMkLst>
        <pc:spChg chg="mod">
          <ac:chgData name="Catherine Hibbitt" userId="adea6667-928d-4c24-8d0e-80efb6ca7e41" providerId="ADAL" clId="{E8358088-22D2-4140-8158-3583D7D9EC0F}" dt="2025-04-11T08:14:10.504" v="3136" actId="20577"/>
          <ac:spMkLst>
            <pc:docMk/>
            <pc:sldMk cId="2797811233" sldId="693"/>
            <ac:spMk id="3" creationId="{E33C34DC-9D8D-DC76-7D63-2A59DF22C795}"/>
          </ac:spMkLst>
        </pc:spChg>
      </pc:sldChg>
      <pc:sldChg chg="modSp mod modClrScheme chgLayout">
        <pc:chgData name="Catherine Hibbitt" userId="adea6667-928d-4c24-8d0e-80efb6ca7e41" providerId="ADAL" clId="{E8358088-22D2-4140-8158-3583D7D9EC0F}" dt="2025-04-09T11:53:31.075" v="1432" actId="20577"/>
        <pc:sldMkLst>
          <pc:docMk/>
          <pc:sldMk cId="3296250948" sldId="694"/>
        </pc:sldMkLst>
        <pc:spChg chg="mod ord">
          <ac:chgData name="Catherine Hibbitt" userId="adea6667-928d-4c24-8d0e-80efb6ca7e41" providerId="ADAL" clId="{E8358088-22D2-4140-8158-3583D7D9EC0F}" dt="2025-04-09T11:53:09.470" v="1426" actId="12"/>
          <ac:spMkLst>
            <pc:docMk/>
            <pc:sldMk cId="3296250948" sldId="694"/>
            <ac:spMk id="8" creationId="{A0C525F5-FCFB-8B98-8561-769037DF2D45}"/>
          </ac:spMkLst>
        </pc:spChg>
        <pc:spChg chg="mod ord">
          <ac:chgData name="Catherine Hibbitt" userId="adea6667-928d-4c24-8d0e-80efb6ca7e41" providerId="ADAL" clId="{E8358088-22D2-4140-8158-3583D7D9EC0F}" dt="2025-04-09T11:53:31.075" v="1432" actId="20577"/>
          <ac:spMkLst>
            <pc:docMk/>
            <pc:sldMk cId="3296250948" sldId="694"/>
            <ac:spMk id="9" creationId="{7786676A-548C-2525-2736-8AA190400B03}"/>
          </ac:spMkLst>
        </pc:spChg>
      </pc:sldChg>
      <pc:sldChg chg="modSp mod">
        <pc:chgData name="Catherine Hibbitt" userId="adea6667-928d-4c24-8d0e-80efb6ca7e41" providerId="ADAL" clId="{E8358088-22D2-4140-8158-3583D7D9EC0F}" dt="2025-04-10T15:06:35.105" v="2082" actId="20577"/>
        <pc:sldMkLst>
          <pc:docMk/>
          <pc:sldMk cId="2510565467" sldId="695"/>
        </pc:sldMkLst>
        <pc:spChg chg="mod">
          <ac:chgData name="Catherine Hibbitt" userId="adea6667-928d-4c24-8d0e-80efb6ca7e41" providerId="ADAL" clId="{E8358088-22D2-4140-8158-3583D7D9EC0F}" dt="2025-04-10T15:06:35.105" v="2082" actId="20577"/>
          <ac:spMkLst>
            <pc:docMk/>
            <pc:sldMk cId="2510565467" sldId="695"/>
            <ac:spMk id="3" creationId="{92AE165B-553A-67FB-06F7-B903E06097F5}"/>
          </ac:spMkLst>
        </pc:spChg>
      </pc:sldChg>
      <pc:sldChg chg="addSp delSp modSp mod modTransition delAnim modAnim">
        <pc:chgData name="Catherine Hibbitt" userId="adea6667-928d-4c24-8d0e-80efb6ca7e41" providerId="ADAL" clId="{E8358088-22D2-4140-8158-3583D7D9EC0F}" dt="2025-04-11T10:30:14.943" v="3249" actId="478"/>
        <pc:sldMkLst>
          <pc:docMk/>
          <pc:sldMk cId="2135605587" sldId="696"/>
        </pc:sldMkLst>
        <pc:spChg chg="mod">
          <ac:chgData name="Catherine Hibbitt" userId="adea6667-928d-4c24-8d0e-80efb6ca7e41" providerId="ADAL" clId="{E8358088-22D2-4140-8158-3583D7D9EC0F}" dt="2025-04-09T10:44:58.037" v="857" actId="120"/>
          <ac:spMkLst>
            <pc:docMk/>
            <pc:sldMk cId="2135605587" sldId="696"/>
            <ac:spMk id="2" creationId="{B6F41DD5-CEE9-4C06-EA82-78EAF88C9D0B}"/>
          </ac:spMkLst>
        </pc:spChg>
        <pc:spChg chg="mod">
          <ac:chgData name="Catherine Hibbitt" userId="adea6667-928d-4c24-8d0e-80efb6ca7e41" providerId="ADAL" clId="{E8358088-22D2-4140-8158-3583D7D9EC0F}" dt="2025-04-09T10:45:02.995" v="858" actId="20577"/>
          <ac:spMkLst>
            <pc:docMk/>
            <pc:sldMk cId="2135605587" sldId="696"/>
            <ac:spMk id="3" creationId="{C0C2247B-62C1-35B5-197E-81506526786C}"/>
          </ac:spMkLst>
        </pc:spChg>
        <pc:picChg chg="add del mod">
          <ac:chgData name="Catherine Hibbitt" userId="adea6667-928d-4c24-8d0e-80efb6ca7e41" providerId="ADAL" clId="{E8358088-22D2-4140-8158-3583D7D9EC0F}" dt="2025-04-11T09:17:22.784" v="3244"/>
          <ac:picMkLst>
            <pc:docMk/>
            <pc:sldMk cId="2135605587" sldId="696"/>
            <ac:picMk id="6" creationId="{E9A49ED3-C7D4-65A6-64AE-5CE2CF05221F}"/>
          </ac:picMkLst>
        </pc:picChg>
        <pc:picChg chg="add del mod ord">
          <ac:chgData name="Catherine Hibbitt" userId="adea6667-928d-4c24-8d0e-80efb6ca7e41" providerId="ADAL" clId="{E8358088-22D2-4140-8158-3583D7D9EC0F}" dt="2025-04-11T09:17:42.637" v="3245"/>
          <ac:picMkLst>
            <pc:docMk/>
            <pc:sldMk cId="2135605587" sldId="696"/>
            <ac:picMk id="9" creationId="{AD106BEB-2FB8-3A91-28CC-2CFB55822184}"/>
          </ac:picMkLst>
        </pc:picChg>
        <pc:picChg chg="add del mod">
          <ac:chgData name="Catherine Hibbitt" userId="adea6667-928d-4c24-8d0e-80efb6ca7e41" providerId="ADAL" clId="{E8358088-22D2-4140-8158-3583D7D9EC0F}" dt="2025-04-11T09:17:47.122" v="3247"/>
          <ac:picMkLst>
            <pc:docMk/>
            <pc:sldMk cId="2135605587" sldId="696"/>
            <ac:picMk id="10" creationId="{FD402B70-009F-86CD-9A40-8824244806B3}"/>
          </ac:picMkLst>
        </pc:picChg>
        <pc:picChg chg="add del mod ord">
          <ac:chgData name="Catherine Hibbitt" userId="adea6667-928d-4c24-8d0e-80efb6ca7e41" providerId="ADAL" clId="{E8358088-22D2-4140-8158-3583D7D9EC0F}" dt="2025-04-11T09:20:02.054" v="3248"/>
          <ac:picMkLst>
            <pc:docMk/>
            <pc:sldMk cId="2135605587" sldId="696"/>
            <ac:picMk id="13" creationId="{3DF6F6C8-42C9-214E-95FB-943F36FF84B3}"/>
          </ac:picMkLst>
        </pc:picChg>
        <pc:picChg chg="add del mod">
          <ac:chgData name="Catherine Hibbitt" userId="adea6667-928d-4c24-8d0e-80efb6ca7e41" providerId="ADAL" clId="{E8358088-22D2-4140-8158-3583D7D9EC0F}" dt="2025-04-11T10:30:14.943" v="3249" actId="478"/>
          <ac:picMkLst>
            <pc:docMk/>
            <pc:sldMk cId="2135605587" sldId="696"/>
            <ac:picMk id="14" creationId="{0737A1E9-7906-1E5C-0CDD-B6FA6AFB0C2F}"/>
          </ac:picMkLst>
        </pc:picChg>
      </pc:sldChg>
      <pc:sldChg chg="modSp">
        <pc:chgData name="Catherine Hibbitt" userId="adea6667-928d-4c24-8d0e-80efb6ca7e41" providerId="ADAL" clId="{E8358088-22D2-4140-8158-3583D7D9EC0F}" dt="2025-04-10T15:07:15.598" v="2113" actId="20577"/>
        <pc:sldMkLst>
          <pc:docMk/>
          <pc:sldMk cId="1860785342" sldId="697"/>
        </pc:sldMkLst>
        <pc:graphicFrameChg chg="mod">
          <ac:chgData name="Catherine Hibbitt" userId="adea6667-928d-4c24-8d0e-80efb6ca7e41" providerId="ADAL" clId="{E8358088-22D2-4140-8158-3583D7D9EC0F}" dt="2025-04-10T15:07:15.598" v="2113" actId="20577"/>
          <ac:graphicFrameMkLst>
            <pc:docMk/>
            <pc:sldMk cId="1860785342" sldId="697"/>
            <ac:graphicFrameMk id="7" creationId="{EE275A6C-137E-89AE-B280-D557CD7A8A22}"/>
          </ac:graphicFrameMkLst>
        </pc:graphicFrameChg>
      </pc:sldChg>
      <pc:sldChg chg="modSp mod">
        <pc:chgData name="Catherine Hibbitt" userId="adea6667-928d-4c24-8d0e-80efb6ca7e41" providerId="ADAL" clId="{E8358088-22D2-4140-8158-3583D7D9EC0F}" dt="2025-04-10T11:05:33.956" v="1933" actId="20577"/>
        <pc:sldMkLst>
          <pc:docMk/>
          <pc:sldMk cId="2370261857" sldId="698"/>
        </pc:sldMkLst>
        <pc:spChg chg="mod">
          <ac:chgData name="Catherine Hibbitt" userId="adea6667-928d-4c24-8d0e-80efb6ca7e41" providerId="ADAL" clId="{E8358088-22D2-4140-8158-3583D7D9EC0F}" dt="2025-04-10T11:05:33.956" v="1933" actId="20577"/>
          <ac:spMkLst>
            <pc:docMk/>
            <pc:sldMk cId="2370261857" sldId="698"/>
            <ac:spMk id="3" creationId="{9FD65187-4BA4-CE87-A681-D0801CCC0726}"/>
          </ac:spMkLst>
        </pc:spChg>
      </pc:sldChg>
      <pc:sldChg chg="modSp mod">
        <pc:chgData name="Catherine Hibbitt" userId="adea6667-928d-4c24-8d0e-80efb6ca7e41" providerId="ADAL" clId="{E8358088-22D2-4140-8158-3583D7D9EC0F}" dt="2025-04-11T12:37:26.829" v="3386" actId="20577"/>
        <pc:sldMkLst>
          <pc:docMk/>
          <pc:sldMk cId="681160042" sldId="700"/>
        </pc:sldMkLst>
        <pc:spChg chg="mod">
          <ac:chgData name="Catherine Hibbitt" userId="adea6667-928d-4c24-8d0e-80efb6ca7e41" providerId="ADAL" clId="{E8358088-22D2-4140-8158-3583D7D9EC0F}" dt="2025-04-11T12:37:26.829" v="3386" actId="20577"/>
          <ac:spMkLst>
            <pc:docMk/>
            <pc:sldMk cId="681160042" sldId="700"/>
            <ac:spMk id="3" creationId="{7C968F63-3A12-696C-BE2A-62CB7F9B8448}"/>
          </ac:spMkLst>
        </pc:spChg>
      </pc:sldChg>
      <pc:sldChg chg="addSp delSp modSp new mod ord modTransition modClrScheme delAnim modAnim chgLayout">
        <pc:chgData name="Catherine Hibbitt" userId="adea6667-928d-4c24-8d0e-80efb6ca7e41" providerId="ADAL" clId="{E8358088-22D2-4140-8158-3583D7D9EC0F}" dt="2025-04-11T13:54:15.543" v="3395" actId="20577"/>
        <pc:sldMkLst>
          <pc:docMk/>
          <pc:sldMk cId="115306936" sldId="701"/>
        </pc:sldMkLst>
        <pc:spChg chg="mod ord">
          <ac:chgData name="Catherine Hibbitt" userId="adea6667-928d-4c24-8d0e-80efb6ca7e41" providerId="ADAL" clId="{E8358088-22D2-4140-8158-3583D7D9EC0F}" dt="2025-04-09T12:09:18.500" v="1562" actId="1076"/>
          <ac:spMkLst>
            <pc:docMk/>
            <pc:sldMk cId="115306936" sldId="701"/>
            <ac:spMk id="2" creationId="{E4817877-1499-D7E6-8CAB-6D1CACFAEED2}"/>
          </ac:spMkLst>
        </pc:spChg>
        <pc:spChg chg="add mod ord">
          <ac:chgData name="Catherine Hibbitt" userId="adea6667-928d-4c24-8d0e-80efb6ca7e41" providerId="ADAL" clId="{E8358088-22D2-4140-8158-3583D7D9EC0F}" dt="2025-04-10T10:34:08.938" v="1755" actId="20577"/>
          <ac:spMkLst>
            <pc:docMk/>
            <pc:sldMk cId="115306936" sldId="701"/>
            <ac:spMk id="4" creationId="{7BA1BBB6-0E4D-5F98-F2D5-E5D2996A1333}"/>
          </ac:spMkLst>
        </pc:spChg>
        <pc:spChg chg="add mod">
          <ac:chgData name="Catherine Hibbitt" userId="adea6667-928d-4c24-8d0e-80efb6ca7e41" providerId="ADAL" clId="{E8358088-22D2-4140-8158-3583D7D9EC0F}" dt="2025-04-11T13:54:15.543" v="3395" actId="20577"/>
          <ac:spMkLst>
            <pc:docMk/>
            <pc:sldMk cId="115306936" sldId="701"/>
            <ac:spMk id="6" creationId="{589FB219-812F-FB64-39A9-4CB238AB58BB}"/>
          </ac:spMkLst>
        </pc:spChg>
        <pc:picChg chg="add del mod">
          <ac:chgData name="Catherine Hibbitt" userId="adea6667-928d-4c24-8d0e-80efb6ca7e41" providerId="ADAL" clId="{E8358088-22D2-4140-8158-3583D7D9EC0F}" dt="2025-04-11T09:14:02.308" v="3240"/>
          <ac:picMkLst>
            <pc:docMk/>
            <pc:sldMk cId="115306936" sldId="701"/>
            <ac:picMk id="7" creationId="{467B2F6D-7F7E-0CE6-C2AA-B01867EA46F1}"/>
          </ac:picMkLst>
        </pc:picChg>
        <pc:picChg chg="add del mod ord">
          <ac:chgData name="Catherine Hibbitt" userId="adea6667-928d-4c24-8d0e-80efb6ca7e41" providerId="ADAL" clId="{E8358088-22D2-4140-8158-3583D7D9EC0F}" dt="2025-04-11T09:14:53.214" v="3241"/>
          <ac:picMkLst>
            <pc:docMk/>
            <pc:sldMk cId="115306936" sldId="701"/>
            <ac:picMk id="10" creationId="{851086DB-43EA-2907-7186-48E7E26BA16C}"/>
          </ac:picMkLst>
        </pc:picChg>
        <pc:picChg chg="add del mod">
          <ac:chgData name="Catherine Hibbitt" userId="adea6667-928d-4c24-8d0e-80efb6ca7e41" providerId="ADAL" clId="{E8358088-22D2-4140-8158-3583D7D9EC0F}" dt="2025-04-11T10:30:56.387" v="3250" actId="478"/>
          <ac:picMkLst>
            <pc:docMk/>
            <pc:sldMk cId="115306936" sldId="701"/>
            <ac:picMk id="11" creationId="{B8042EDA-0F04-F617-AEC7-7C13BB2DAE60}"/>
          </ac:picMkLst>
        </pc:picChg>
        <pc:picChg chg="add mod">
          <ac:chgData name="Catherine Hibbitt" userId="adea6667-928d-4c24-8d0e-80efb6ca7e41" providerId="ADAL" clId="{E8358088-22D2-4140-8158-3583D7D9EC0F}" dt="2025-04-09T12:08:04.245" v="1555" actId="1076"/>
          <ac:picMkLst>
            <pc:docMk/>
            <pc:sldMk cId="115306936" sldId="701"/>
            <ac:picMk id="1033" creationId="{3F001646-A4A2-797D-C57C-2B51ABE1163C}"/>
          </ac:picMkLst>
        </pc:picChg>
        <pc:picChg chg="add mod">
          <ac:chgData name="Catherine Hibbitt" userId="adea6667-928d-4c24-8d0e-80efb6ca7e41" providerId="ADAL" clId="{E8358088-22D2-4140-8158-3583D7D9EC0F}" dt="2025-04-09T12:07:47.978" v="1547" actId="1076"/>
          <ac:picMkLst>
            <pc:docMk/>
            <pc:sldMk cId="115306936" sldId="701"/>
            <ac:picMk id="1035" creationId="{86FB6750-E2B8-87CC-AFFC-BE95B824362F}"/>
          </ac:picMkLst>
        </pc:picChg>
        <pc:picChg chg="add mod">
          <ac:chgData name="Catherine Hibbitt" userId="adea6667-928d-4c24-8d0e-80efb6ca7e41" providerId="ADAL" clId="{E8358088-22D2-4140-8158-3583D7D9EC0F}" dt="2025-04-09T12:07:49.045" v="1548" actId="1076"/>
          <ac:picMkLst>
            <pc:docMk/>
            <pc:sldMk cId="115306936" sldId="701"/>
            <ac:picMk id="1037" creationId="{F743715F-3519-6A5A-5D21-C6CB3A9ABD24}"/>
          </ac:picMkLst>
        </pc:picChg>
        <pc:picChg chg="add mod">
          <ac:chgData name="Catherine Hibbitt" userId="adea6667-928d-4c24-8d0e-80efb6ca7e41" providerId="ADAL" clId="{E8358088-22D2-4140-8158-3583D7D9EC0F}" dt="2025-04-09T12:56:30.070" v="1588" actId="1076"/>
          <ac:picMkLst>
            <pc:docMk/>
            <pc:sldMk cId="115306936" sldId="701"/>
            <ac:picMk id="1039" creationId="{D41C3781-A384-1D19-4010-7B981E5B0B2C}"/>
          </ac:picMkLst>
        </pc:picChg>
        <pc:picChg chg="add mod">
          <ac:chgData name="Catherine Hibbitt" userId="adea6667-928d-4c24-8d0e-80efb6ca7e41" providerId="ADAL" clId="{E8358088-22D2-4140-8158-3583D7D9EC0F}" dt="2025-04-09T12:56:28.364" v="1587" actId="1076"/>
          <ac:picMkLst>
            <pc:docMk/>
            <pc:sldMk cId="115306936" sldId="701"/>
            <ac:picMk id="1041" creationId="{BB359D60-DFEC-1518-2BC8-2DDD1865C165}"/>
          </ac:picMkLst>
        </pc:picChg>
      </pc:sldChg>
      <pc:sldChg chg="addSp delSp modSp new mod ord modClrScheme chgLayout">
        <pc:chgData name="Catherine Hibbitt" userId="adea6667-928d-4c24-8d0e-80efb6ca7e41" providerId="ADAL" clId="{E8358088-22D2-4140-8158-3583D7D9EC0F}" dt="2025-04-10T11:16:11.312" v="2016" actId="20577"/>
        <pc:sldMkLst>
          <pc:docMk/>
          <pc:sldMk cId="219667015" sldId="702"/>
        </pc:sldMkLst>
        <pc:spChg chg="del">
          <ac:chgData name="Catherine Hibbitt" userId="adea6667-928d-4c24-8d0e-80efb6ca7e41" providerId="ADAL" clId="{E8358088-22D2-4140-8158-3583D7D9EC0F}" dt="2025-04-10T11:07:39.999" v="1935" actId="931"/>
          <ac:spMkLst>
            <pc:docMk/>
            <pc:sldMk cId="219667015" sldId="702"/>
            <ac:spMk id="2" creationId="{8FB90277-98CD-AD7E-3842-8DFE88552AF6}"/>
          </ac:spMkLst>
        </pc:spChg>
        <pc:spChg chg="del">
          <ac:chgData name="Catherine Hibbitt" userId="adea6667-928d-4c24-8d0e-80efb6ca7e41" providerId="ADAL" clId="{E8358088-22D2-4140-8158-3583D7D9EC0F}" dt="2025-04-10T11:07:52.315" v="1941" actId="34307"/>
          <ac:spMkLst>
            <pc:docMk/>
            <pc:sldMk cId="219667015" sldId="702"/>
            <ac:spMk id="3" creationId="{D40CEFEA-E7B2-99C9-7E47-96AB0634C637}"/>
          </ac:spMkLst>
        </pc:spChg>
        <pc:spChg chg="add del mod">
          <ac:chgData name="Catherine Hibbitt" userId="adea6667-928d-4c24-8d0e-80efb6ca7e41" providerId="ADAL" clId="{E8358088-22D2-4140-8158-3583D7D9EC0F}" dt="2025-04-10T11:08:38.335" v="1943" actId="931"/>
          <ac:spMkLst>
            <pc:docMk/>
            <pc:sldMk cId="219667015" sldId="702"/>
            <ac:spMk id="8" creationId="{D74B75A9-535F-88CF-2D33-A64663F594C9}"/>
          </ac:spMkLst>
        </pc:spChg>
        <pc:spChg chg="add mod">
          <ac:chgData name="Catherine Hibbitt" userId="adea6667-928d-4c24-8d0e-80efb6ca7e41" providerId="ADAL" clId="{E8358088-22D2-4140-8158-3583D7D9EC0F}" dt="2025-04-10T11:13:44.600" v="1971" actId="1076"/>
          <ac:spMkLst>
            <pc:docMk/>
            <pc:sldMk cId="219667015" sldId="702"/>
            <ac:spMk id="11" creationId="{F3562F74-3982-0F97-3971-EFB2FE1220CC}"/>
          </ac:spMkLst>
        </pc:spChg>
        <pc:spChg chg="add mod">
          <ac:chgData name="Catherine Hibbitt" userId="adea6667-928d-4c24-8d0e-80efb6ca7e41" providerId="ADAL" clId="{E8358088-22D2-4140-8158-3583D7D9EC0F}" dt="2025-04-10T11:16:11.312" v="2016" actId="20577"/>
          <ac:spMkLst>
            <pc:docMk/>
            <pc:sldMk cId="219667015" sldId="702"/>
            <ac:spMk id="12" creationId="{8296C854-CF25-5DE5-FB0A-FFCFD668CA83}"/>
          </ac:spMkLst>
        </pc:spChg>
        <pc:spChg chg="add del mod ord">
          <ac:chgData name="Catherine Hibbitt" userId="adea6667-928d-4c24-8d0e-80efb6ca7e41" providerId="ADAL" clId="{E8358088-22D2-4140-8158-3583D7D9EC0F}" dt="2025-04-10T11:14:50.174" v="2011" actId="700"/>
          <ac:spMkLst>
            <pc:docMk/>
            <pc:sldMk cId="219667015" sldId="702"/>
            <ac:spMk id="13" creationId="{79F50F8A-AF6F-DCB4-616F-FAED9B89543A}"/>
          </ac:spMkLst>
        </pc:spChg>
        <pc:picChg chg="add mod ord">
          <ac:chgData name="Catherine Hibbitt" userId="adea6667-928d-4c24-8d0e-80efb6ca7e41" providerId="ADAL" clId="{E8358088-22D2-4140-8158-3583D7D9EC0F}" dt="2025-04-10T11:14:50.174" v="2011" actId="700"/>
          <ac:picMkLst>
            <pc:docMk/>
            <pc:sldMk cId="219667015" sldId="702"/>
            <ac:picMk id="5" creationId="{E7A774D2-22BF-E1C0-A5DE-1F2DD05B18A1}"/>
          </ac:picMkLst>
        </pc:picChg>
        <pc:picChg chg="add del mod ord">
          <ac:chgData name="Catherine Hibbitt" userId="adea6667-928d-4c24-8d0e-80efb6ca7e41" providerId="ADAL" clId="{E8358088-22D2-4140-8158-3583D7D9EC0F}" dt="2025-04-10T11:07:53.946" v="1942" actId="478"/>
          <ac:picMkLst>
            <pc:docMk/>
            <pc:sldMk cId="219667015" sldId="702"/>
            <ac:picMk id="6" creationId="{77AE2D76-75EC-90FD-1C55-A320839E36E4}"/>
          </ac:picMkLst>
        </pc:picChg>
        <pc:picChg chg="add mod ord">
          <ac:chgData name="Catherine Hibbitt" userId="adea6667-928d-4c24-8d0e-80efb6ca7e41" providerId="ADAL" clId="{E8358088-22D2-4140-8158-3583D7D9EC0F}" dt="2025-04-10T11:14:50.174" v="2011" actId="700"/>
          <ac:picMkLst>
            <pc:docMk/>
            <pc:sldMk cId="219667015" sldId="702"/>
            <ac:picMk id="10" creationId="{D831160A-CB92-41D3-8D76-4BC7B0E0D04E}"/>
          </ac:picMkLst>
        </pc:picChg>
      </pc:sldChg>
      <pc:sldChg chg="addSp delSp modSp new mod ord setBg modClrScheme chgLayout">
        <pc:chgData name="Catherine Hibbitt" userId="adea6667-928d-4c24-8d0e-80efb6ca7e41" providerId="ADAL" clId="{E8358088-22D2-4140-8158-3583D7D9EC0F}" dt="2025-04-11T13:54:43.499" v="3396"/>
        <pc:sldMkLst>
          <pc:docMk/>
          <pc:sldMk cId="3691056203" sldId="703"/>
        </pc:sldMkLst>
        <pc:spChg chg="add del mod ord">
          <ac:chgData name="Catherine Hibbitt" userId="adea6667-928d-4c24-8d0e-80efb6ca7e41" providerId="ADAL" clId="{E8358088-22D2-4140-8158-3583D7D9EC0F}" dt="2025-04-11T08:22:08.410" v="3145" actId="700"/>
          <ac:spMkLst>
            <pc:docMk/>
            <pc:sldMk cId="3691056203" sldId="703"/>
            <ac:spMk id="2" creationId="{C3BF04B4-5E64-45CB-8CCA-FAA7A05CF4E4}"/>
          </ac:spMkLst>
        </pc:spChg>
        <pc:spChg chg="add del mod">
          <ac:chgData name="Catherine Hibbitt" userId="adea6667-928d-4c24-8d0e-80efb6ca7e41" providerId="ADAL" clId="{E8358088-22D2-4140-8158-3583D7D9EC0F}" dt="2025-04-11T08:22:08.410" v="3145" actId="700"/>
          <ac:spMkLst>
            <pc:docMk/>
            <pc:sldMk cId="3691056203" sldId="703"/>
            <ac:spMk id="3" creationId="{C347A4E5-DC1E-78E6-D934-64E65879C42C}"/>
          </ac:spMkLst>
        </pc:spChg>
        <pc:spChg chg="add mod ord">
          <ac:chgData name="Catherine Hibbitt" userId="adea6667-928d-4c24-8d0e-80efb6ca7e41" providerId="ADAL" clId="{E8358088-22D2-4140-8158-3583D7D9EC0F}" dt="2025-04-11T08:39:28.933" v="3227" actId="20577"/>
          <ac:spMkLst>
            <pc:docMk/>
            <pc:sldMk cId="3691056203" sldId="703"/>
            <ac:spMk id="4" creationId="{F82EB3F7-360D-5D85-3CC6-8DCDB89F1A5D}"/>
          </ac:spMkLst>
        </pc:spChg>
        <pc:spChg chg="add del mod ord">
          <ac:chgData name="Catherine Hibbitt" userId="adea6667-928d-4c24-8d0e-80efb6ca7e41" providerId="ADAL" clId="{E8358088-22D2-4140-8158-3583D7D9EC0F}" dt="2025-04-11T08:34:29.073" v="3213"/>
          <ac:spMkLst>
            <pc:docMk/>
            <pc:sldMk cId="3691056203" sldId="703"/>
            <ac:spMk id="5" creationId="{5E74CFA1-ACF3-ED98-4916-30B9B37C644C}"/>
          </ac:spMkLst>
        </pc:spChg>
        <pc:graphicFrameChg chg="add mod">
          <ac:chgData name="Catherine Hibbitt" userId="adea6667-928d-4c24-8d0e-80efb6ca7e41" providerId="ADAL" clId="{E8358088-22D2-4140-8158-3583D7D9EC0F}" dt="2025-04-11T13:54:43.499" v="3396"/>
          <ac:graphicFrameMkLst>
            <pc:docMk/>
            <pc:sldMk cId="3691056203" sldId="703"/>
            <ac:graphicFrameMk id="7" creationId="{6931EA7E-6F81-00ED-7B38-2159A03C1F55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46CA79-98B9-4375-9C52-70D9AD24AFEF}" type="doc">
      <dgm:prSet loTypeId="urn:microsoft.com/office/officeart/2005/8/layout/chevron1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198B3E3-903B-41D3-B4D6-6ACAF3F39D89}">
      <dgm:prSet/>
      <dgm:spPr/>
      <dgm:t>
        <a:bodyPr/>
        <a:lstStyle/>
        <a:p>
          <a:r>
            <a:rPr lang="en-GB"/>
            <a:t>Clubs and Counties at Executive/Management Level</a:t>
          </a:r>
          <a:endParaRPr lang="en-US"/>
        </a:p>
      </dgm:t>
    </dgm:pt>
    <dgm:pt modelId="{7D95F11F-D18F-4598-90F5-07BBDD6A7F25}" type="parTrans" cxnId="{7773ED77-6306-4F97-BB7A-A50949CE9C1F}">
      <dgm:prSet/>
      <dgm:spPr/>
      <dgm:t>
        <a:bodyPr/>
        <a:lstStyle/>
        <a:p>
          <a:endParaRPr lang="en-US"/>
        </a:p>
      </dgm:t>
    </dgm:pt>
    <dgm:pt modelId="{330EB622-7D5D-480E-99B5-D6BF999260C5}" type="sibTrans" cxnId="{7773ED77-6306-4F97-BB7A-A50949CE9C1F}">
      <dgm:prSet/>
      <dgm:spPr/>
      <dgm:t>
        <a:bodyPr/>
        <a:lstStyle/>
        <a:p>
          <a:endParaRPr lang="en-US"/>
        </a:p>
      </dgm:t>
    </dgm:pt>
    <dgm:pt modelId="{2106482F-3AE2-495E-8CB6-37501904214E}">
      <dgm:prSet/>
      <dgm:spPr/>
      <dgm:t>
        <a:bodyPr/>
        <a:lstStyle/>
        <a:p>
          <a:r>
            <a:rPr lang="en-GB"/>
            <a:t>The Club/County Children’s Officer completes the Risk Assessment on Foireann</a:t>
          </a:r>
          <a:endParaRPr lang="en-US"/>
        </a:p>
      </dgm:t>
    </dgm:pt>
    <dgm:pt modelId="{DCBF9D23-823D-4547-937F-2E6D91519530}" type="parTrans" cxnId="{F04CC5D5-5B44-4048-B256-5DEF3116BECA}">
      <dgm:prSet/>
      <dgm:spPr/>
      <dgm:t>
        <a:bodyPr/>
        <a:lstStyle/>
        <a:p>
          <a:endParaRPr lang="en-US"/>
        </a:p>
      </dgm:t>
    </dgm:pt>
    <dgm:pt modelId="{3F44E12D-0E4D-4FF9-A45E-9DE5000B8F5F}" type="sibTrans" cxnId="{F04CC5D5-5B44-4048-B256-5DEF3116BECA}">
      <dgm:prSet/>
      <dgm:spPr/>
      <dgm:t>
        <a:bodyPr/>
        <a:lstStyle/>
        <a:p>
          <a:endParaRPr lang="en-US"/>
        </a:p>
      </dgm:t>
    </dgm:pt>
    <dgm:pt modelId="{DE9D8F2F-7CAF-4410-9A69-F7F7F40FE8D9}" type="pres">
      <dgm:prSet presAssocID="{0346CA79-98B9-4375-9C52-70D9AD24AFEF}" presName="Name0" presStyleCnt="0">
        <dgm:presLayoutVars>
          <dgm:dir/>
          <dgm:animLvl val="lvl"/>
          <dgm:resizeHandles val="exact"/>
        </dgm:presLayoutVars>
      </dgm:prSet>
      <dgm:spPr/>
    </dgm:pt>
    <dgm:pt modelId="{916E8D58-3BB5-4984-83FF-675DE41C0696}" type="pres">
      <dgm:prSet presAssocID="{3198B3E3-903B-41D3-B4D6-6ACAF3F39D89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7BBE457B-DB53-4E81-A23E-32D149FFAD1E}" type="pres">
      <dgm:prSet presAssocID="{330EB622-7D5D-480E-99B5-D6BF999260C5}" presName="parTxOnlySpace" presStyleCnt="0"/>
      <dgm:spPr/>
    </dgm:pt>
    <dgm:pt modelId="{B3801973-DDD2-4234-9E5A-4E100B81C686}" type="pres">
      <dgm:prSet presAssocID="{2106482F-3AE2-495E-8CB6-37501904214E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A97ED912-F051-43E0-92F4-177C65D72A42}" type="presOf" srcId="{3198B3E3-903B-41D3-B4D6-6ACAF3F39D89}" destId="{916E8D58-3BB5-4984-83FF-675DE41C0696}" srcOrd="0" destOrd="0" presId="urn:microsoft.com/office/officeart/2005/8/layout/chevron1"/>
    <dgm:cxn modelId="{306C4539-8BA1-464E-985E-41EEB3B3DFA5}" type="presOf" srcId="{0346CA79-98B9-4375-9C52-70D9AD24AFEF}" destId="{DE9D8F2F-7CAF-4410-9A69-F7F7F40FE8D9}" srcOrd="0" destOrd="0" presId="urn:microsoft.com/office/officeart/2005/8/layout/chevron1"/>
    <dgm:cxn modelId="{7773ED77-6306-4F97-BB7A-A50949CE9C1F}" srcId="{0346CA79-98B9-4375-9C52-70D9AD24AFEF}" destId="{3198B3E3-903B-41D3-B4D6-6ACAF3F39D89}" srcOrd="0" destOrd="0" parTransId="{7D95F11F-D18F-4598-90F5-07BBDD6A7F25}" sibTransId="{330EB622-7D5D-480E-99B5-D6BF999260C5}"/>
    <dgm:cxn modelId="{F04CC5D5-5B44-4048-B256-5DEF3116BECA}" srcId="{0346CA79-98B9-4375-9C52-70D9AD24AFEF}" destId="{2106482F-3AE2-495E-8CB6-37501904214E}" srcOrd="1" destOrd="0" parTransId="{DCBF9D23-823D-4547-937F-2E6D91519530}" sibTransId="{3F44E12D-0E4D-4FF9-A45E-9DE5000B8F5F}"/>
    <dgm:cxn modelId="{6A52EAD7-6453-4BD8-A36A-3FBA6D656B75}" type="presOf" srcId="{2106482F-3AE2-495E-8CB6-37501904214E}" destId="{B3801973-DDD2-4234-9E5A-4E100B81C686}" srcOrd="0" destOrd="0" presId="urn:microsoft.com/office/officeart/2005/8/layout/chevron1"/>
    <dgm:cxn modelId="{69080614-2186-4BE0-A472-50F2F6D5C725}" type="presParOf" srcId="{DE9D8F2F-7CAF-4410-9A69-F7F7F40FE8D9}" destId="{916E8D58-3BB5-4984-83FF-675DE41C0696}" srcOrd="0" destOrd="0" presId="urn:microsoft.com/office/officeart/2005/8/layout/chevron1"/>
    <dgm:cxn modelId="{28F0996F-9BE8-4EB6-8AA4-6C88334E2E6F}" type="presParOf" srcId="{DE9D8F2F-7CAF-4410-9A69-F7F7F40FE8D9}" destId="{7BBE457B-DB53-4E81-A23E-32D149FFAD1E}" srcOrd="1" destOrd="0" presId="urn:microsoft.com/office/officeart/2005/8/layout/chevron1"/>
    <dgm:cxn modelId="{8D32517F-BE88-47C4-B4C7-E7F81EBDD798}" type="presParOf" srcId="{DE9D8F2F-7CAF-4410-9A69-F7F7F40FE8D9}" destId="{B3801973-DDD2-4234-9E5A-4E100B81C686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E8D58-3BB5-4984-83FF-675DE41C0696}">
      <dsp:nvSpPr>
        <dsp:cNvPr id="0" name=""/>
        <dsp:cNvSpPr/>
      </dsp:nvSpPr>
      <dsp:spPr>
        <a:xfrm>
          <a:off x="9323" y="780377"/>
          <a:ext cx="5573541" cy="222941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Clubs and Counties at Executive/Management Level</a:t>
          </a:r>
          <a:endParaRPr lang="en-US" sz="2400" kern="1200"/>
        </a:p>
      </dsp:txBody>
      <dsp:txXfrm>
        <a:off x="1124031" y="780377"/>
        <a:ext cx="3344125" cy="2229416"/>
      </dsp:txXfrm>
    </dsp:sp>
    <dsp:sp modelId="{B3801973-DDD2-4234-9E5A-4E100B81C686}">
      <dsp:nvSpPr>
        <dsp:cNvPr id="0" name=""/>
        <dsp:cNvSpPr/>
      </dsp:nvSpPr>
      <dsp:spPr>
        <a:xfrm>
          <a:off x="5025511" y="780377"/>
          <a:ext cx="5573541" cy="222941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The Club/County Children’s Officer completes the Risk Assessment on Foireann</a:t>
          </a:r>
          <a:endParaRPr lang="en-US" sz="2400" kern="1200"/>
        </a:p>
      </dsp:txBody>
      <dsp:txXfrm>
        <a:off x="6140219" y="780377"/>
        <a:ext cx="3344125" cy="2229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C4CAC-351C-1912-4CF0-C18336B0A1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EABA13-DC3F-8B9D-1E1F-A05E9E8658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C8775-E630-B489-663E-DF43E5F0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50AEE-304F-2719-0DD2-1609178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7FB97-F368-F432-5C96-68F339644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406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2EF7D-87DE-DE7A-4428-67612B6E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FBE97A-1A4E-EF0E-8F3D-68A35B835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90AED-9A3C-45B6-3ACC-86AF86C09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EE853-BEB2-C848-4FB8-9A277014E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BB866-147C-C748-101B-2B72565D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40607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3F5C8D-A24A-C367-1B20-21D656481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B9BDF-4266-F5A1-92F0-23C8767B0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B134B-9B5D-D5FF-3B84-1DD9604F5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99A1B-C8C7-42C2-0057-E7E1ABC54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EED03-E034-DA18-F4F5-8DF474F5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4355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, Image left (White BG)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32398A-BA47-F94C-9C9B-0D2E31E8B5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327EA2-25DB-F049-AA2F-D2371E0703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35770" y="762691"/>
            <a:ext cx="6356230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rgbClr val="00567C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35770" y="1825625"/>
            <a:ext cx="5683370" cy="438539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500"/>
            </a:lvl4pPr>
            <a:lvl5pPr marL="1828800" indent="0">
              <a:buNone/>
              <a:defRPr sz="1400"/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77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, Image right (Secondary BG)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BDDD3A-2A64-1B4C-8651-027284E66C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D59209-B823-AE49-930A-64BC89F95C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39" y="762691"/>
            <a:ext cx="6459991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23" y="1825625"/>
            <a:ext cx="5776147" cy="380742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411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(Whit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5423" y="762691"/>
            <a:ext cx="10712799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rgbClr val="00567C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23" y="1825625"/>
            <a:ext cx="10712799" cy="3902315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500"/>
            </a:lvl4pPr>
            <a:lvl5pPr marL="1828800" indent="0">
              <a:buNone/>
              <a:defRPr sz="1400"/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3396D2-50B6-DF4A-9E16-D8ED9F549B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01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(Light Gold BG)">
    <p:bg>
      <p:bgPr>
        <a:solidFill>
          <a:srgbClr val="EAE7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5423" y="762691"/>
            <a:ext cx="10684578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rgbClr val="00567C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23" y="1825625"/>
            <a:ext cx="10684578" cy="389368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500"/>
            </a:lvl4pPr>
            <a:lvl5pPr marL="1828800" indent="0">
              <a:buNone/>
              <a:defRPr sz="1400"/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3396D2-50B6-DF4A-9E16-D8ED9F549B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61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DB458990-9A3E-F244-8157-37CC9B220A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CCF067-7659-7144-813C-E36A89405D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2273" y="476133"/>
            <a:ext cx="5026269" cy="1047283"/>
          </a:xfrm>
        </p:spPr>
        <p:txBody>
          <a:bodyPr anchor="b">
            <a:normAutofit/>
          </a:bodyPr>
          <a:lstStyle>
            <a:lvl1pPr algn="l">
              <a:defRPr sz="3400" b="1" cap="all" baseline="0">
                <a:solidFill>
                  <a:srgbClr val="00567C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3E1C680-D200-9E43-B7BC-3E5B558323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2273" y="1811713"/>
            <a:ext cx="3166696" cy="743578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AA976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 </a:t>
            </a:r>
          </a:p>
          <a:p>
            <a:r>
              <a:rPr lang="en-US" b="0"/>
              <a:t>27</a:t>
            </a:r>
            <a:r>
              <a:rPr lang="en-US" b="0" baseline="30000"/>
              <a:t>th</a:t>
            </a:r>
            <a:r>
              <a:rPr lang="en-US" b="0"/>
              <a:t> January 2021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02683D2E-08D9-974D-9B7F-B11B0E83FB7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69058" y="670411"/>
            <a:ext cx="1523484" cy="58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53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51BAC6-B9F9-FE4C-AFA6-385B4212626C}"/>
              </a:ext>
            </a:extLst>
          </p:cNvPr>
          <p:cNvCxnSpPr>
            <a:cxnSpLocks/>
          </p:cNvCxnSpPr>
          <p:nvPr userDrawn="1"/>
        </p:nvCxnSpPr>
        <p:spPr>
          <a:xfrm>
            <a:off x="5505691" y="3429000"/>
            <a:ext cx="1180618" cy="0"/>
          </a:xfrm>
          <a:prstGeom prst="line">
            <a:avLst/>
          </a:prstGeom>
          <a:ln w="25400">
            <a:solidFill>
              <a:srgbClr val="AA97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E96FE813-7C4C-B449-BE7F-BA84588E6C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66788" y="2253286"/>
            <a:ext cx="10387012" cy="1020763"/>
          </a:xfrm>
        </p:spPr>
        <p:txBody>
          <a:bodyPr anchor="ctr" anchorCtr="0">
            <a:normAutofit/>
          </a:bodyPr>
          <a:lstStyle>
            <a:lvl1pPr algn="ctr">
              <a:buNone/>
              <a:defRPr sz="44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SECTION DIVIDER</a:t>
            </a:r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A8F39C6-FF3D-2245-BE49-53F68A335A7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66788" y="3618536"/>
            <a:ext cx="10387012" cy="966788"/>
          </a:xfrm>
        </p:spPr>
        <p:txBody>
          <a:bodyPr anchor="ctr" anchorCtr="0"/>
          <a:lstStyle>
            <a:lvl1pPr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Sub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63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old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51BAC6-B9F9-FE4C-AFA6-385B4212626C}"/>
              </a:ext>
            </a:extLst>
          </p:cNvPr>
          <p:cNvCxnSpPr>
            <a:cxnSpLocks/>
          </p:cNvCxnSpPr>
          <p:nvPr userDrawn="1"/>
        </p:nvCxnSpPr>
        <p:spPr>
          <a:xfrm>
            <a:off x="5505691" y="3429000"/>
            <a:ext cx="1180618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18">
            <a:extLst>
              <a:ext uri="{FF2B5EF4-FFF2-40B4-BE49-F238E27FC236}">
                <a16:creationId xmlns:a16="http://schemas.microsoft.com/office/drawing/2014/main" id="{F58B4931-C2EE-8F48-BA12-2DF74AA7DCA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66788" y="2253286"/>
            <a:ext cx="10387012" cy="1020763"/>
          </a:xfrm>
        </p:spPr>
        <p:txBody>
          <a:bodyPr anchor="ctr" anchorCtr="0">
            <a:normAutofit/>
          </a:bodyPr>
          <a:lstStyle>
            <a:lvl1pPr algn="ctr">
              <a:buNone/>
              <a:defRPr sz="4400" b="1" cap="all" baseline="0">
                <a:solidFill>
                  <a:srgbClr val="005471"/>
                </a:solidFill>
              </a:defRPr>
            </a:lvl1pPr>
          </a:lstStyle>
          <a:p>
            <a:pPr lvl="0"/>
            <a:r>
              <a:rPr lang="en-GB"/>
              <a:t>SECTION DIVIDER</a:t>
            </a:r>
            <a:endParaRPr lang="en-US"/>
          </a:p>
        </p:txBody>
      </p:sp>
      <p:sp>
        <p:nvSpPr>
          <p:cNvPr id="11" name="Content Placeholder 20">
            <a:extLst>
              <a:ext uri="{FF2B5EF4-FFF2-40B4-BE49-F238E27FC236}">
                <a16:creationId xmlns:a16="http://schemas.microsoft.com/office/drawing/2014/main" id="{C0F35FB7-2123-E647-A26C-246EA3DDF49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66788" y="3618536"/>
            <a:ext cx="10387012" cy="966788"/>
          </a:xfrm>
        </p:spPr>
        <p:txBody>
          <a:bodyPr anchor="ctr" anchorCtr="0"/>
          <a:lstStyle>
            <a:lvl1pPr algn="ctr">
              <a:buNone/>
              <a:defRPr sz="3200">
                <a:solidFill>
                  <a:srgbClr val="005471"/>
                </a:solidFill>
              </a:defRPr>
            </a:lvl1pPr>
          </a:lstStyle>
          <a:p>
            <a:pPr lvl="0"/>
            <a:r>
              <a:rPr lang="en-GB"/>
              <a:t>Sub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82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Whit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5423" y="762691"/>
            <a:ext cx="10712799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rgbClr val="00567C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23" y="1825625"/>
            <a:ext cx="10712799" cy="3902315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500"/>
            </a:lvl4pPr>
            <a:lvl5pPr marL="1828800" indent="0">
              <a:buNone/>
              <a:defRPr sz="1400"/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3396D2-50B6-DF4A-9E16-D8ED9F549B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90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6B899-1CC2-ED6E-EB0F-CBB258811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36D22-6779-A617-AAC4-A76FAAEF6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FC980-842D-7477-B974-0B2B40245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BC484-C9B0-8442-5A3D-26094C0DF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C44C8-A81D-397B-5961-87A38D3BF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23519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Light Gold BG)">
    <p:bg>
      <p:bgPr>
        <a:solidFill>
          <a:srgbClr val="EAE7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5423" y="762691"/>
            <a:ext cx="10684578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rgbClr val="00567C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23" y="1825625"/>
            <a:ext cx="10684578" cy="389368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500"/>
            </a:lvl4pPr>
            <a:lvl5pPr marL="1828800" indent="0">
              <a:buNone/>
              <a:defRPr sz="1400"/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3396D2-50B6-DF4A-9E16-D8ED9F549B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56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GAA Blue BG)">
    <p:bg>
      <p:bgPr>
        <a:solidFill>
          <a:srgbClr val="0056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5423" y="762691"/>
            <a:ext cx="10608377" cy="738118"/>
          </a:xfrm>
          <a:noFill/>
        </p:spPr>
        <p:txBody>
          <a:bodyPr>
            <a:normAutofit/>
          </a:bodyPr>
          <a:lstStyle>
            <a:lvl1pPr>
              <a:defRPr sz="2400" b="1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23" y="1825625"/>
            <a:ext cx="10608377" cy="3790171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E97227-BCB7-B54D-9C2B-0E97A4C732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97068"/>
            <a:ext cx="2280621" cy="55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00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Image right (White BG)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32398A-BA47-F94C-9C9B-0D2E31E8B5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327EA2-25DB-F049-AA2F-D2371E0703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39" y="762691"/>
            <a:ext cx="6459991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rgbClr val="00567C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23" y="1825625"/>
            <a:ext cx="5776147" cy="380742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500"/>
            </a:lvl4pPr>
            <a:lvl5pPr marL="1828800" indent="0">
              <a:buNone/>
              <a:defRPr sz="1400"/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696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, Image right (Gold BG)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icon&#10;&#10;Description automatically generated">
            <a:extLst>
              <a:ext uri="{FF2B5EF4-FFF2-40B4-BE49-F238E27FC236}">
                <a16:creationId xmlns:a16="http://schemas.microsoft.com/office/drawing/2014/main" id="{814E18CE-382E-2D49-B830-BC78D3F4D5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327EA2-25DB-F049-AA2F-D2371E0703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39" y="762691"/>
            <a:ext cx="6459991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23" y="1825625"/>
            <a:ext cx="5776147" cy="380742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500"/>
            </a:lvl4pPr>
            <a:lvl5pPr marL="1828800" indent="0">
              <a:buNone/>
              <a:defRPr sz="1400"/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9018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Image right (Secondary BG)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BDDD3A-2A64-1B4C-8651-027284E66C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D59209-B823-AE49-930A-64BC89F95C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39" y="762691"/>
            <a:ext cx="6459991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23" y="1825625"/>
            <a:ext cx="5776147" cy="380742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451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Image left (White BG)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32398A-BA47-F94C-9C9B-0D2E31E8B5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327EA2-25DB-F049-AA2F-D2371E0703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35770" y="762691"/>
            <a:ext cx="6356230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rgbClr val="00567C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35770" y="1825625"/>
            <a:ext cx="5683370" cy="438539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500"/>
            </a:lvl4pPr>
            <a:lvl5pPr marL="1828800" indent="0">
              <a:buNone/>
              <a:defRPr sz="1400"/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3357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, Image left (Gold BG)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, icon&#10;&#10;Description automatically generated">
            <a:extLst>
              <a:ext uri="{FF2B5EF4-FFF2-40B4-BE49-F238E27FC236}">
                <a16:creationId xmlns:a16="http://schemas.microsoft.com/office/drawing/2014/main" id="{C18C9AEB-3F80-4143-B979-BBC3A94A06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5471" y="0"/>
            <a:ext cx="12180722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D59209-B823-AE49-930A-64BC89F95C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35770" y="762691"/>
            <a:ext cx="6356230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35770" y="1825625"/>
            <a:ext cx="5683370" cy="426968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451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Image left (Secondary BG)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BDDD3A-2A64-1B4C-8651-027284E66C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D59209-B823-AE49-930A-64BC89F95C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35770" y="762691"/>
            <a:ext cx="6356230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35770" y="1825625"/>
            <a:ext cx="5683370" cy="426968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5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685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Image Top Right (White BG)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63F149-AFD5-684B-B1F6-B2A16CFE2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7638" y="0"/>
            <a:ext cx="12269638" cy="69080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572CCE-4143-A447-8F02-0A5F6B303A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1903" y="762691"/>
            <a:ext cx="5995327" cy="738118"/>
          </a:xfrm>
        </p:spPr>
        <p:txBody>
          <a:bodyPr>
            <a:normAutofit/>
          </a:bodyPr>
          <a:lstStyle>
            <a:lvl1pPr>
              <a:defRPr sz="2400" b="1" cap="all" baseline="0">
                <a:solidFill>
                  <a:srgbClr val="00567C"/>
                </a:solidFill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F0FD3-2C51-B846-9AC9-0EC9D681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23" y="1825625"/>
            <a:ext cx="8421155" cy="380742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500"/>
            </a:lvl4pPr>
            <a:lvl5pPr marL="1828800" indent="0">
              <a:buNone/>
              <a:defRPr sz="1400"/>
            </a:lvl5pPr>
          </a:lstStyle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GB"/>
              <a:t>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D74666-F1C2-AF43-8172-8C19162F10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888684"/>
            <a:ext cx="2280621" cy="56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557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15CF59-9832-2042-AFB7-7CAF7EFDCD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97068"/>
            <a:ext cx="2280621" cy="55978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D6A40F3-E507-A143-B1BB-0547990C16B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6775" y="809264"/>
            <a:ext cx="10458450" cy="4003776"/>
          </a:xfrm>
        </p:spPr>
        <p:txBody>
          <a:bodyPr>
            <a:normAutofit lnSpcReduction="10000"/>
          </a:bodyPr>
          <a:lstStyle>
            <a:lvl1pPr marL="228600" indent="-228600" algn="ctr">
              <a:lnSpc>
                <a:spcPct val="110000"/>
              </a:lnSpc>
              <a:buFontTx/>
              <a:buNone/>
              <a:defRPr sz="4200" b="1" i="0" baseline="0">
                <a:solidFill>
                  <a:schemeClr val="bg1"/>
                </a:solidFill>
              </a:defRPr>
            </a:lvl1pPr>
          </a:lstStyle>
          <a:p>
            <a:pPr marL="0" indent="0">
              <a:buNone/>
            </a:pPr>
            <a:r>
              <a:rPr lang="en-US" sz="3200"/>
              <a:t>“</a:t>
            </a:r>
            <a:r>
              <a:rPr lang="en-GB" sz="3200" b="1">
                <a:solidFill>
                  <a:schemeClr val="bg1"/>
                </a:solidFill>
              </a:rPr>
              <a:t>Lorem ipsum </a:t>
            </a:r>
            <a:r>
              <a:rPr lang="en-GB" sz="3200" b="1" err="1">
                <a:solidFill>
                  <a:schemeClr val="bg1"/>
                </a:solidFill>
              </a:rPr>
              <a:t>dolor</a:t>
            </a:r>
            <a:r>
              <a:rPr lang="en-GB" sz="3200" b="1">
                <a:solidFill>
                  <a:schemeClr val="bg1"/>
                </a:solidFill>
              </a:rPr>
              <a:t> sit </a:t>
            </a:r>
            <a:r>
              <a:rPr lang="en-GB" sz="3200" b="1" err="1">
                <a:solidFill>
                  <a:schemeClr val="bg1"/>
                </a:solidFill>
              </a:rPr>
              <a:t>amet</a:t>
            </a:r>
            <a:r>
              <a:rPr lang="en-GB" sz="3200" b="1">
                <a:solidFill>
                  <a:schemeClr val="bg1"/>
                </a:solidFill>
              </a:rPr>
              <a:t>, </a:t>
            </a:r>
            <a:r>
              <a:rPr lang="en-GB" sz="3200" b="1" err="1">
                <a:solidFill>
                  <a:schemeClr val="bg1"/>
                </a:solidFill>
              </a:rPr>
              <a:t>consectetur</a:t>
            </a:r>
            <a:r>
              <a:rPr lang="en-GB" sz="3200" b="1">
                <a:solidFill>
                  <a:schemeClr val="bg1"/>
                </a:solidFill>
              </a:rPr>
              <a:t> </a:t>
            </a:r>
            <a:r>
              <a:rPr lang="en-GB" sz="3200" b="1" err="1">
                <a:solidFill>
                  <a:schemeClr val="bg1"/>
                </a:solidFill>
              </a:rPr>
              <a:t>adipiscing</a:t>
            </a:r>
            <a:r>
              <a:rPr lang="en-GB" sz="3200" b="1">
                <a:solidFill>
                  <a:schemeClr val="bg1"/>
                </a:solidFill>
              </a:rPr>
              <a:t> </a:t>
            </a:r>
            <a:r>
              <a:rPr lang="en-GB" sz="3200" b="1" err="1">
                <a:solidFill>
                  <a:schemeClr val="bg1"/>
                </a:solidFill>
              </a:rPr>
              <a:t>elit</a:t>
            </a:r>
            <a:r>
              <a:rPr lang="en-GB" sz="3200" b="1">
                <a:solidFill>
                  <a:schemeClr val="bg1"/>
                </a:solidFill>
              </a:rPr>
              <a:t>, </a:t>
            </a:r>
            <a:r>
              <a:rPr lang="en-GB" sz="3200" b="1" err="1">
                <a:solidFill>
                  <a:schemeClr val="bg1"/>
                </a:solidFill>
              </a:rPr>
              <a:t>sed</a:t>
            </a:r>
            <a:r>
              <a:rPr lang="en-GB" sz="3200" b="1">
                <a:solidFill>
                  <a:schemeClr val="bg1"/>
                </a:solidFill>
              </a:rPr>
              <a:t> do </a:t>
            </a:r>
            <a:r>
              <a:rPr lang="en-GB" sz="3200" b="1" err="1">
                <a:solidFill>
                  <a:schemeClr val="bg1"/>
                </a:solidFill>
              </a:rPr>
              <a:t>eiusmod</a:t>
            </a:r>
            <a:r>
              <a:rPr lang="en-GB" sz="3200" b="1">
                <a:solidFill>
                  <a:schemeClr val="bg1"/>
                </a:solidFill>
              </a:rPr>
              <a:t> </a:t>
            </a:r>
            <a:r>
              <a:rPr lang="en-GB" sz="3200" b="1" err="1">
                <a:solidFill>
                  <a:schemeClr val="bg1"/>
                </a:solidFill>
              </a:rPr>
              <a:t>tempor</a:t>
            </a:r>
            <a:r>
              <a:rPr lang="en-GB" sz="3200" b="1">
                <a:solidFill>
                  <a:schemeClr val="bg1"/>
                </a:solidFill>
              </a:rPr>
              <a:t> </a:t>
            </a:r>
            <a:r>
              <a:rPr lang="en-GB" sz="3200" b="1" err="1">
                <a:solidFill>
                  <a:schemeClr val="bg1"/>
                </a:solidFill>
              </a:rPr>
              <a:t>incididunt</a:t>
            </a:r>
            <a:r>
              <a:rPr lang="en-GB" sz="3200" b="1">
                <a:solidFill>
                  <a:schemeClr val="bg1"/>
                </a:solidFill>
              </a:rPr>
              <a:t> </a:t>
            </a:r>
            <a:r>
              <a:rPr lang="en-GB" sz="3200" b="1" err="1">
                <a:solidFill>
                  <a:schemeClr val="bg1"/>
                </a:solidFill>
              </a:rPr>
              <a:t>ut</a:t>
            </a:r>
            <a:r>
              <a:rPr lang="en-GB" sz="3200" b="1">
                <a:solidFill>
                  <a:schemeClr val="bg1"/>
                </a:solidFill>
              </a:rPr>
              <a:t> </a:t>
            </a:r>
            <a:r>
              <a:rPr lang="en-GB" sz="3200" b="1" err="1">
                <a:solidFill>
                  <a:schemeClr val="bg1"/>
                </a:solidFill>
              </a:rPr>
              <a:t>labore</a:t>
            </a:r>
            <a:r>
              <a:rPr lang="en-GB" sz="3200" b="1">
                <a:solidFill>
                  <a:schemeClr val="bg1"/>
                </a:solidFill>
              </a:rPr>
              <a:t> et dolore magna </a:t>
            </a:r>
            <a:r>
              <a:rPr lang="en-GB" sz="3200" b="1" err="1">
                <a:solidFill>
                  <a:schemeClr val="bg1"/>
                </a:solidFill>
              </a:rPr>
              <a:t>aliqua</a:t>
            </a:r>
            <a:r>
              <a:rPr lang="en-GB" sz="3200" b="1">
                <a:solidFill>
                  <a:schemeClr val="bg1"/>
                </a:solidFill>
              </a:rPr>
              <a:t>. Ut </a:t>
            </a:r>
            <a:r>
              <a:rPr lang="en-GB" sz="3200" b="1" err="1">
                <a:solidFill>
                  <a:schemeClr val="bg1"/>
                </a:solidFill>
              </a:rPr>
              <a:t>enim</a:t>
            </a:r>
            <a:r>
              <a:rPr lang="en-GB" sz="3200" b="1">
                <a:solidFill>
                  <a:schemeClr val="bg1"/>
                </a:solidFill>
              </a:rPr>
              <a:t> ad minim </a:t>
            </a:r>
            <a:r>
              <a:rPr lang="en-GB" sz="3200" b="1" err="1">
                <a:solidFill>
                  <a:schemeClr val="bg1"/>
                </a:solidFill>
              </a:rPr>
              <a:t>veniam</a:t>
            </a:r>
            <a:r>
              <a:rPr lang="en-GB" sz="3200" b="1">
                <a:solidFill>
                  <a:schemeClr val="bg1"/>
                </a:solidFill>
              </a:rPr>
              <a:t>, </a:t>
            </a:r>
            <a:r>
              <a:rPr lang="en-GB" sz="3200" b="1" err="1">
                <a:solidFill>
                  <a:schemeClr val="bg1"/>
                </a:solidFill>
              </a:rPr>
              <a:t>quis</a:t>
            </a:r>
            <a:r>
              <a:rPr lang="en-GB" sz="3200" b="1">
                <a:solidFill>
                  <a:schemeClr val="bg1"/>
                </a:solidFill>
              </a:rPr>
              <a:t> </a:t>
            </a:r>
            <a:r>
              <a:rPr lang="en-GB" sz="3200" b="1" err="1">
                <a:solidFill>
                  <a:schemeClr val="bg1"/>
                </a:solidFill>
              </a:rPr>
              <a:t>nostrud</a:t>
            </a:r>
            <a:r>
              <a:rPr lang="en-GB" sz="3200" b="1">
                <a:solidFill>
                  <a:schemeClr val="bg1"/>
                </a:solidFill>
              </a:rPr>
              <a:t> exercitation </a:t>
            </a:r>
            <a:r>
              <a:rPr lang="en-GB" sz="3200" b="1" err="1">
                <a:solidFill>
                  <a:schemeClr val="bg1"/>
                </a:solidFill>
              </a:rPr>
              <a:t>ullamco</a:t>
            </a:r>
            <a:r>
              <a:rPr lang="en-GB" sz="3200" b="1">
                <a:solidFill>
                  <a:schemeClr val="bg1"/>
                </a:solidFill>
              </a:rPr>
              <a:t> </a:t>
            </a:r>
            <a:r>
              <a:rPr lang="en-GB" sz="3200" b="1" err="1">
                <a:solidFill>
                  <a:schemeClr val="bg1"/>
                </a:solidFill>
              </a:rPr>
              <a:t>laboris</a:t>
            </a:r>
            <a:r>
              <a:rPr lang="en-GB" sz="3200" b="1">
                <a:solidFill>
                  <a:schemeClr val="bg1"/>
                </a:solidFill>
              </a:rPr>
              <a:t> nisi </a:t>
            </a:r>
            <a:r>
              <a:rPr lang="en-GB" sz="3200" b="1" err="1">
                <a:solidFill>
                  <a:schemeClr val="bg1"/>
                </a:solidFill>
              </a:rPr>
              <a:t>ut</a:t>
            </a:r>
            <a:r>
              <a:rPr lang="en-GB" sz="3200" b="1">
                <a:solidFill>
                  <a:schemeClr val="bg1"/>
                </a:solidFill>
              </a:rPr>
              <a:t> </a:t>
            </a:r>
            <a:r>
              <a:rPr lang="en-GB" sz="3200" b="1" err="1">
                <a:solidFill>
                  <a:schemeClr val="bg1"/>
                </a:solidFill>
              </a:rPr>
              <a:t>aliquip</a:t>
            </a:r>
            <a:r>
              <a:rPr lang="en-GB" sz="3200" b="1">
                <a:solidFill>
                  <a:schemeClr val="bg1"/>
                </a:solidFill>
              </a:rPr>
              <a:t> ex”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F0525B-CA42-C845-954A-E76C4AFAC75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66775" y="5075159"/>
            <a:ext cx="10458450" cy="559789"/>
          </a:xfrm>
        </p:spPr>
        <p:txBody>
          <a:bodyPr>
            <a:normAutofit lnSpcReduction="10000"/>
          </a:bodyPr>
          <a:lstStyle>
            <a:lvl1pPr marL="228600" indent="-228600" algn="ctr">
              <a:lnSpc>
                <a:spcPct val="110000"/>
              </a:lnSpc>
              <a:buFontTx/>
              <a:buNone/>
              <a:defRPr sz="3600" b="1" i="0" baseline="0">
                <a:solidFill>
                  <a:schemeClr val="bg1"/>
                </a:solidFill>
              </a:defRPr>
            </a:lvl1pPr>
          </a:lstStyle>
          <a:p>
            <a:pPr marL="0" indent="0">
              <a:buNone/>
            </a:pPr>
            <a:r>
              <a:rPr lang="en-GB" sz="3200" b="1">
                <a:solidFill>
                  <a:schemeClr val="bg1"/>
                </a:solidFill>
              </a:rPr>
              <a:t>John smith: Lorem ipsum </a:t>
            </a:r>
            <a:r>
              <a:rPr lang="en-GB" sz="3200" b="1" err="1">
                <a:solidFill>
                  <a:schemeClr val="bg1"/>
                </a:solidFill>
              </a:rPr>
              <a:t>dolor</a:t>
            </a:r>
            <a:r>
              <a:rPr lang="en-GB" sz="3200" b="1">
                <a:solidFill>
                  <a:schemeClr val="bg1"/>
                </a:solidFill>
              </a:rPr>
              <a:t> sit </a:t>
            </a:r>
            <a:r>
              <a:rPr lang="en-GB" sz="3200" b="1" err="1">
                <a:solidFill>
                  <a:schemeClr val="bg1"/>
                </a:solidFill>
              </a:rPr>
              <a:t>amet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62630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2B0ED-4E60-CB7F-80EA-54E2A7142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712EB4-5F87-23A6-82A8-C3ADC07C1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B6CC2-A58E-00C8-2AE6-B995D25B6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C77FF-E52B-FFAA-E012-58F188B04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5944B-348C-3FA9-B90E-478A6207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82971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E23930-1414-624D-8198-A696A9FED1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84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4140B-D6AC-5445-A007-3EA5EB9844C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67944" y="670411"/>
            <a:ext cx="1524598" cy="58697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DAE74F-7693-0449-B6B2-90CAB51692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9241" y="1921474"/>
            <a:ext cx="3839750" cy="942496"/>
          </a:xfrm>
        </p:spPr>
        <p:txBody>
          <a:bodyPr>
            <a:normAutofit/>
          </a:bodyPr>
          <a:lstStyle>
            <a:lvl1pPr marL="0" indent="0">
              <a:lnSpc>
                <a:spcPts val="1440"/>
              </a:lnSpc>
              <a:buNone/>
              <a:defRPr sz="2200" b="0" baseline="0">
                <a:solidFill>
                  <a:schemeClr val="bg1"/>
                </a:solidFill>
              </a:defRPr>
            </a:lvl1pPr>
            <a:lvl2pPr marL="457200" indent="0">
              <a:buNone/>
              <a:defRPr sz="2200" b="1">
                <a:solidFill>
                  <a:schemeClr val="bg1"/>
                </a:solidFill>
              </a:defRPr>
            </a:lvl2pPr>
            <a:lvl3pPr marL="914400" indent="0">
              <a:buNone/>
              <a:defRPr sz="2200" b="1">
                <a:solidFill>
                  <a:schemeClr val="bg1"/>
                </a:solidFill>
              </a:defRPr>
            </a:lvl3pPr>
            <a:lvl4pPr marL="1371600" indent="0">
              <a:buNone/>
              <a:defRPr sz="2200" b="1">
                <a:solidFill>
                  <a:schemeClr val="bg1"/>
                </a:solidFill>
              </a:defRPr>
            </a:lvl4pPr>
            <a:lvl5pPr marL="1828800" indent="0">
              <a:buNone/>
              <a:defRPr sz="2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Lorem Ipsum</a:t>
            </a:r>
          </a:p>
          <a:p>
            <a:pPr lvl="0"/>
            <a:r>
              <a:rPr lang="en-US"/>
              <a:t>37th January 2021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B7565D9-6446-F248-87F8-2D7A99F6A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241" y="638626"/>
            <a:ext cx="4131298" cy="850449"/>
          </a:xfrm>
        </p:spPr>
        <p:txBody>
          <a:bodyPr>
            <a:normAutofit/>
          </a:bodyPr>
          <a:lstStyle>
            <a:lvl1pPr>
              <a:defRPr sz="2200" b="1" cap="all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Lorem ipsum </a:t>
            </a:r>
            <a:br>
              <a:rPr lang="en-GB"/>
            </a:b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12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A1793-B265-670F-EE45-3AF6AE861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1C01F-C648-A92A-7569-2965B1E166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68C3A2-2D51-DAF7-4857-B90674B57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EA628-1104-39B2-5ECD-9500F068F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12DEA-2BD2-6AFB-910E-99B917C14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E7BFF-8690-AF6D-1A52-3517DC97E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122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2163D-6DD4-1587-3C3B-45E21388E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2FA99-8C8D-EEB3-045A-9BDBFD991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9EB69-D128-FCD8-BCC8-7D64FCA4D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351AF-220D-FF7D-AA7B-C7A68936B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54C84D-71D7-C6D0-C894-96ACF31203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A9A1CC-BE90-D373-DBE9-44B854650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2C338C-129D-777F-5B5C-6382CE773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3AC0C4-5319-50F1-F40C-A005C7D46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86569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57A91-D484-F580-CAB3-2220DFCA9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BCBD8C-EC67-AF81-0A62-C84F0F14C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F3DC70-D45D-908D-7199-182B3B060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FBC8E5-85B4-7A52-5EE1-706F2D19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09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AE2F8F-4991-AF7B-5982-7997D96C2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1EEB5E-E94C-06E5-8C48-EEB836C01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F8207-A77C-2039-1109-1FE1058C7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7108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78AFA-A602-D612-CE1C-3876D0392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DCA28-A25A-60A2-67C1-1ED8D2458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AB7F8-C01A-7E39-3DC9-69368F234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D5F2C-3C35-A497-6CEC-8971135B3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A58364-4E3B-FF44-3F6F-60E9B1D4E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6B6F1-3E88-5C7E-C3CC-FD8DA7B6E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30124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90206-3D97-77BE-6E50-120F46CF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9C49DD-67E6-F81A-CBA0-B37B7621C2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E680DB-05B1-8A70-149C-5EDDB19F7F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C13CA-23F9-56D6-E0DA-B68F0D70D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ED3B1-2775-3927-2F4D-84C6FA1D7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43362-64EB-42D5-75E6-CCB591AB3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09880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1B59DE-C6E2-0923-6A21-E5502044E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99E29C-84A6-A949-AD25-AC13D9723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34493-D0E1-5887-F665-BB26E3BD64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378E3-8F61-470F-86CF-6ABC13D083B6}" type="datetimeFigureOut">
              <a:rPr lang="en-IE" smtClean="0"/>
              <a:t>14/04/2025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6ACB5-F569-A6CD-4B69-02ECAB7DA2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1C969-51B7-2F67-F8D9-8B1C7E83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AB02-2A12-45C1-B6C8-94747493E29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0966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  <p:sldLayoutId id="2147483678" r:id="rId14"/>
    <p:sldLayoutId id="214748368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FC352-7BDD-7B40-AC05-6A8C13DA6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D4DB3-F127-E041-9224-F36493F8A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C2268-B271-E74D-8D2C-C91872BA13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9E137-DAFD-364B-BA23-9326F6F7A924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38EC5-0BC5-584C-983A-1BCE0CE913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9362B-68EA-2A46-A3D7-12FE5E2DDE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3935D-6A4B-9148-901D-0C34ED3B1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2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a.ie/the-gaa/child-safeguarding-and-protection/children-first" TargetMode="External"/><Relationship Id="rId2" Type="http://schemas.openxmlformats.org/officeDocument/2006/relationships/hyperlink" Target="https://gmssupport.zendesk.com/hc/en-gb/articles/6842530008722-Executive-Committee" TargetMode="Externa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gaa.ie/the-gaa/child-safeguarding-and-protection/children-firs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package" Target="../embeddings/Microsoft_Excel_Worksheet_D408FFEC.xlsx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foireann.ie/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roberta.farrell@camogie.ie" TargetMode="External"/><Relationship Id="rId2" Type="http://schemas.openxmlformats.org/officeDocument/2006/relationships/hyperlink" Target="mailto:safeguardingriskassessment@gaa.ie/catherine.hibbitt@gaa.ie" TargetMode="External"/><Relationship Id="rId1" Type="http://schemas.openxmlformats.org/officeDocument/2006/relationships/slideLayout" Target="../slideLayouts/slideLayout28.xml"/><Relationship Id="rId6" Type="http://schemas.openxmlformats.org/officeDocument/2006/relationships/hyperlink" Target="mailto:david.britton.handball@gaa.ie" TargetMode="External"/><Relationship Id="rId5" Type="http://schemas.openxmlformats.org/officeDocument/2006/relationships/hyperlink" Target="mailto:childrensofficer.rounders@gaa.ie" TargetMode="External"/><Relationship Id="rId4" Type="http://schemas.openxmlformats.org/officeDocument/2006/relationships/hyperlink" Target="mailto:aislinn.harkin@lgfa.i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17877-1499-D7E6-8CAB-6D1CACFAE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608" y="1436333"/>
            <a:ext cx="8826260" cy="534748"/>
          </a:xfrm>
        </p:spPr>
        <p:txBody>
          <a:bodyPr anchor="ctr">
            <a:normAutofit/>
          </a:bodyPr>
          <a:lstStyle/>
          <a:p>
            <a:r>
              <a:rPr lang="en-GB"/>
              <a:t>   Welcome – we will begin shortly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1BBB6-0E4D-5F98-F2D5-E5D2996A1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95" y="2139331"/>
            <a:ext cx="9218086" cy="360038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Please note your camera and microphone will remain switched off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Ask questions using the chat function/button on your screen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Please limit questions to the Risk Assessment and Child Safeguarding Statement process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Stay connected – rejoin the webinar using the link emailed to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Today's webinar will be recorded and be made available for you to watch again later</a:t>
            </a:r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9FB219-812F-FB64-39A9-4CB238AB58BB}"/>
              </a:ext>
            </a:extLst>
          </p:cNvPr>
          <p:cNvSpPr txBox="1"/>
          <p:nvPr/>
        </p:nvSpPr>
        <p:spPr>
          <a:xfrm rot="10800000" flipV="1">
            <a:off x="1380227" y="301924"/>
            <a:ext cx="9618453" cy="966159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anchor="t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2000" kern="1200">
                <a:solidFill>
                  <a:schemeClr val="bg1"/>
                </a:solidFill>
              </a:rPr>
              <a:t>Child </a:t>
            </a:r>
            <a:r>
              <a:rPr lang="en-US" sz="2000">
                <a:solidFill>
                  <a:schemeClr val="bg1"/>
                </a:solidFill>
              </a:rPr>
              <a:t>S</a:t>
            </a:r>
            <a:r>
              <a:rPr lang="en-US" sz="2000" kern="1200">
                <a:solidFill>
                  <a:schemeClr val="bg1"/>
                </a:solidFill>
              </a:rPr>
              <a:t>afeguarding Risk </a:t>
            </a:r>
            <a:r>
              <a:rPr lang="en-US" sz="2000">
                <a:solidFill>
                  <a:schemeClr val="bg1"/>
                </a:solidFill>
              </a:rPr>
              <a:t>A</a:t>
            </a:r>
            <a:r>
              <a:rPr lang="en-US" sz="2000" kern="1200">
                <a:solidFill>
                  <a:schemeClr val="bg1"/>
                </a:solidFill>
              </a:rPr>
              <a:t>ssessment &amp; Safeguarding Statement </a:t>
            </a:r>
            <a:r>
              <a:rPr lang="en-US" sz="2000">
                <a:solidFill>
                  <a:schemeClr val="bg1"/>
                </a:solidFill>
              </a:rPr>
              <a:t>W</a:t>
            </a:r>
            <a:r>
              <a:rPr lang="en-US" sz="2000" kern="1200">
                <a:solidFill>
                  <a:schemeClr val="bg1"/>
                </a:solidFill>
              </a:rPr>
              <a:t>ebinar </a:t>
            </a:r>
            <a:endParaRPr lang="en-US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000" kern="1200">
                <a:solidFill>
                  <a:schemeClr val="bg1"/>
                </a:solidFill>
              </a:rPr>
              <a:t>12Ú </a:t>
            </a:r>
            <a:r>
              <a:rPr lang="en-US" sz="2000" kern="1200" err="1">
                <a:solidFill>
                  <a:schemeClr val="bg1"/>
                </a:solidFill>
              </a:rPr>
              <a:t>Aibreán</a:t>
            </a:r>
            <a:r>
              <a:rPr lang="en-US" sz="2000" kern="1200" baseline="30000">
                <a:solidFill>
                  <a:schemeClr val="bg1"/>
                </a:solidFill>
              </a:rPr>
              <a:t> </a:t>
            </a:r>
            <a:r>
              <a:rPr lang="en-US" sz="2000" kern="1200">
                <a:solidFill>
                  <a:schemeClr val="bg1"/>
                </a:solidFill>
              </a:rPr>
              <a:t>2025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033" name="Picture 9" descr="2019 GAA Season Ticket | Clare GAA">
            <a:extLst>
              <a:ext uri="{FF2B5EF4-FFF2-40B4-BE49-F238E27FC236}">
                <a16:creationId xmlns:a16="http://schemas.microsoft.com/office/drawing/2014/main" id="{3F001646-A4A2-797D-C57C-2B51ABE11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85" y="1414732"/>
            <a:ext cx="1154695" cy="75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All courses | gaalms">
            <a:extLst>
              <a:ext uri="{FF2B5EF4-FFF2-40B4-BE49-F238E27FC236}">
                <a16:creationId xmlns:a16="http://schemas.microsoft.com/office/drawing/2014/main" id="{86FB6750-E2B8-87CC-AFFC-BE95B824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3" y="2225614"/>
            <a:ext cx="1021875" cy="526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amogie – Arklow Rock Parnells GAA">
            <a:extLst>
              <a:ext uri="{FF2B5EF4-FFF2-40B4-BE49-F238E27FC236}">
                <a16:creationId xmlns:a16="http://schemas.microsoft.com/office/drawing/2014/main" id="{F743715F-3519-6A5A-5D21-C6CB3A9AB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11" y="2898290"/>
            <a:ext cx="774117" cy="76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Mayo GAA Rounders – Mayo GAA">
            <a:extLst>
              <a:ext uri="{FF2B5EF4-FFF2-40B4-BE49-F238E27FC236}">
                <a16:creationId xmlns:a16="http://schemas.microsoft.com/office/drawing/2014/main" id="{D41C3781-A384-1D19-4010-7B981E5B0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79" y="3837872"/>
            <a:ext cx="1100706" cy="63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GAA – UK Wallball">
            <a:extLst>
              <a:ext uri="{FF2B5EF4-FFF2-40B4-BE49-F238E27FC236}">
                <a16:creationId xmlns:a16="http://schemas.microsoft.com/office/drawing/2014/main" id="{BB359D60-DFEC-1518-2BC8-2DDD1865C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23" y="4645021"/>
            <a:ext cx="732016" cy="73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06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382"/>
    </mc:Choice>
    <mc:Fallback>
      <p:transition spd="slow" advTm="4838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683F6-8E9A-2BCD-111C-791115694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GB"/>
              <a:t>How to prepare for the risk assessment?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65187-4BA4-CE87-A681-D0801CCC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792" y="1603178"/>
            <a:ext cx="7832785" cy="4594362"/>
          </a:xfrm>
        </p:spPr>
        <p:txBody>
          <a:bodyPr>
            <a:normAutofit lnSpcReduction="10000"/>
          </a:bodyPr>
          <a:lstStyle/>
          <a:p>
            <a:pPr>
              <a:lnSpc>
                <a:spcPct val="140000"/>
              </a:lnSpc>
            </a:pPr>
            <a:r>
              <a:rPr lang="en-GB" sz="1300"/>
              <a:t>To Do List:</a:t>
            </a:r>
          </a:p>
          <a:p>
            <a:pPr marL="342900" lvl="0" indent="-342900">
              <a:lnSpc>
                <a:spcPct val="140000"/>
              </a:lnSpc>
              <a:buFont typeface="Wingdings" panose="05000000000000000000" pitchFamily="2" charset="2"/>
              <a:buChar char=""/>
            </a:pPr>
            <a:r>
              <a:rPr lang="en-GB" sz="1300">
                <a:effectLst/>
              </a:rPr>
              <a:t>Please ensure your Club address is completed </a:t>
            </a:r>
            <a:r>
              <a:rPr lang="en-GB" sz="1300" u="sng">
                <a:effectLst/>
              </a:rPr>
              <a:t>IN FULL </a:t>
            </a:r>
            <a:r>
              <a:rPr lang="en-GB" sz="1300">
                <a:effectLst/>
              </a:rPr>
              <a:t>on </a:t>
            </a:r>
            <a:r>
              <a:rPr lang="en-GB" sz="1300" err="1">
                <a:effectLst/>
              </a:rPr>
              <a:t>Foireann</a:t>
            </a:r>
            <a:r>
              <a:rPr lang="en-GB" sz="1300">
                <a:effectLst/>
              </a:rPr>
              <a:t> (</a:t>
            </a:r>
            <a:r>
              <a:rPr lang="en-GB" sz="1300" err="1">
                <a:solidFill>
                  <a:srgbClr val="0E5F83"/>
                </a:solidFill>
                <a:effectLst/>
              </a:rPr>
              <a:t>Tusla</a:t>
            </a:r>
            <a:r>
              <a:rPr lang="en-GB" sz="1300">
                <a:solidFill>
                  <a:srgbClr val="0E5F83"/>
                </a:solidFill>
                <a:effectLst/>
              </a:rPr>
              <a:t> Compliance Requirement</a:t>
            </a:r>
            <a:r>
              <a:rPr lang="en-GB" sz="1300">
                <a:effectLst/>
              </a:rPr>
              <a:t>)</a:t>
            </a:r>
            <a:endParaRPr lang="en-IE" sz="1300">
              <a:effectLst/>
            </a:endParaRPr>
          </a:p>
          <a:p>
            <a:pPr marL="342900" lvl="0" indent="-342900">
              <a:lnSpc>
                <a:spcPct val="140000"/>
              </a:lnSpc>
              <a:buFont typeface="Wingdings" panose="05000000000000000000" pitchFamily="2" charset="2"/>
              <a:buChar char=""/>
            </a:pPr>
            <a:r>
              <a:rPr lang="en-GB" sz="1300">
                <a:effectLst/>
              </a:rPr>
              <a:t>Please ensure your Club Crest is visible on </a:t>
            </a:r>
            <a:r>
              <a:rPr lang="en-GB" sz="1300" err="1">
                <a:effectLst/>
              </a:rPr>
              <a:t>Foireann</a:t>
            </a:r>
            <a:endParaRPr lang="en-IE" sz="1300">
              <a:effectLst/>
            </a:endParaRPr>
          </a:p>
          <a:p>
            <a:pPr marL="342900" lvl="0" indent="-342900">
              <a:lnSpc>
                <a:spcPct val="140000"/>
              </a:lnSpc>
              <a:buFont typeface="Wingdings" panose="05000000000000000000" pitchFamily="2" charset="2"/>
              <a:buChar char=""/>
            </a:pPr>
            <a:r>
              <a:rPr lang="en-GB" sz="1300">
                <a:effectLst/>
              </a:rPr>
              <a:t>Please ensure your Club Children’s Officer is named on the Executive list on </a:t>
            </a:r>
            <a:r>
              <a:rPr lang="en-GB" sz="1300" err="1">
                <a:effectLst/>
              </a:rPr>
              <a:t>Foireann</a:t>
            </a:r>
            <a:r>
              <a:rPr lang="en-GB" sz="1300">
                <a:effectLst/>
              </a:rPr>
              <a:t>, with an official email address</a:t>
            </a:r>
            <a:endParaRPr lang="en-IE" sz="1300">
              <a:effectLst/>
            </a:endParaRPr>
          </a:p>
          <a:p>
            <a:pPr marL="342900" lvl="0" indent="-342900">
              <a:lnSpc>
                <a:spcPct val="140000"/>
              </a:lnSpc>
              <a:buFont typeface="Wingdings" panose="05000000000000000000" pitchFamily="2" charset="2"/>
              <a:buChar char=""/>
            </a:pPr>
            <a:r>
              <a:rPr lang="en-GB" sz="1300">
                <a:effectLst/>
              </a:rPr>
              <a:t>Please ensure your Designated Liaison Person is named on the Executive list on </a:t>
            </a:r>
            <a:r>
              <a:rPr lang="en-GB" sz="1300" err="1">
                <a:effectLst/>
              </a:rPr>
              <a:t>Foireann</a:t>
            </a:r>
            <a:r>
              <a:rPr lang="en-GB" sz="1300">
                <a:effectLst/>
              </a:rPr>
              <a:t> (</a:t>
            </a:r>
            <a:r>
              <a:rPr lang="en-GB" sz="1300">
                <a:solidFill>
                  <a:srgbClr val="0E5F83"/>
                </a:solidFill>
                <a:effectLst/>
              </a:rPr>
              <a:t>do not require official email address)</a:t>
            </a:r>
          </a:p>
          <a:p>
            <a:pPr marL="342900" lvl="0" indent="-342900">
              <a:lnSpc>
                <a:spcPct val="140000"/>
              </a:lnSpc>
              <a:buFont typeface="Wingdings" panose="05000000000000000000" pitchFamily="2" charset="2"/>
              <a:buChar char=""/>
            </a:pPr>
            <a:r>
              <a:rPr lang="en-GB" sz="1300"/>
              <a:t>If you are a One Club Model, please check you are Registered on </a:t>
            </a:r>
            <a:r>
              <a:rPr lang="en-GB" sz="1300" err="1"/>
              <a:t>Foireann</a:t>
            </a:r>
            <a:r>
              <a:rPr lang="en-GB" sz="1300"/>
              <a:t> as a One Club Model</a:t>
            </a:r>
            <a:endParaRPr lang="en-IE" sz="1300">
              <a:effectLst/>
            </a:endParaRPr>
          </a:p>
          <a:p>
            <a:pPr marL="342900" lvl="0" indent="-342900">
              <a:lnSpc>
                <a:spcPct val="140000"/>
              </a:lnSpc>
              <a:buFont typeface="Wingdings" panose="05000000000000000000" pitchFamily="2" charset="2"/>
              <a:buChar char=""/>
            </a:pPr>
            <a:r>
              <a:rPr lang="en-GB" sz="1300">
                <a:effectLst/>
              </a:rPr>
              <a:t>Access the following link to assist in the updating of your Club Executive, if required: </a:t>
            </a:r>
            <a:r>
              <a:rPr lang="en-GB" sz="1300" u="sng">
                <a:effectLst/>
                <a:hlinkClick r:id="rId2"/>
              </a:rPr>
              <a:t>https://gmssupport.zendesk.com/hc/en-gb/articles/6842530008722-Executive-Committee</a:t>
            </a:r>
            <a:r>
              <a:rPr lang="en-GB" sz="1300">
                <a:effectLst/>
              </a:rPr>
              <a:t> </a:t>
            </a:r>
            <a:endParaRPr lang="en-IE" sz="1300">
              <a:effectLst/>
            </a:endParaRPr>
          </a:p>
          <a:p>
            <a:pPr marL="342900" lvl="0" indent="-342900">
              <a:lnSpc>
                <a:spcPct val="140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n-GB" sz="1300">
                <a:effectLst/>
              </a:rPr>
              <a:t>Please take the time to access the associated joint FAQ, and separate Club or County Guidance </a:t>
            </a:r>
            <a:r>
              <a:rPr lang="en-GB" sz="1300" u="sng">
                <a:effectLst/>
                <a:hlinkClick r:id="rId3"/>
              </a:rPr>
              <a:t>here.</a:t>
            </a:r>
            <a:endParaRPr lang="en-IE" sz="1300">
              <a:effectLst/>
            </a:endParaRPr>
          </a:p>
          <a:p>
            <a:pPr>
              <a:lnSpc>
                <a:spcPct val="140000"/>
              </a:lnSpc>
            </a:pPr>
            <a:endParaRPr lang="en-GB" sz="1300"/>
          </a:p>
          <a:p>
            <a:pPr>
              <a:lnSpc>
                <a:spcPct val="140000"/>
              </a:lnSpc>
            </a:pPr>
            <a:endParaRPr lang="en-IE" sz="1300"/>
          </a:p>
        </p:txBody>
      </p:sp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8A98953C-AB00-CA2B-4B88-3F5F0BBA5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4" b="-2"/>
          <a:stretch/>
        </p:blipFill>
        <p:spPr>
          <a:xfrm>
            <a:off x="8284954" y="1603178"/>
            <a:ext cx="3714750" cy="4594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0261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document&#10;&#10;AI-generated content may be incorrect.">
            <a:extLst>
              <a:ext uri="{FF2B5EF4-FFF2-40B4-BE49-F238E27FC236}">
                <a16:creationId xmlns:a16="http://schemas.microsoft.com/office/drawing/2014/main" id="{E7A774D2-22BF-E1C0-A5DE-1F2DD05B18A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075" y="1484689"/>
            <a:ext cx="5381007" cy="4199275"/>
          </a:xfrm>
        </p:spPr>
      </p:pic>
      <p:pic>
        <p:nvPicPr>
          <p:cNvPr id="10" name="Content Placeholder 9" descr="A screenshot of a web page&#10;&#10;AI-generated content may be incorrect.">
            <a:extLst>
              <a:ext uri="{FF2B5EF4-FFF2-40B4-BE49-F238E27FC236}">
                <a16:creationId xmlns:a16="http://schemas.microsoft.com/office/drawing/2014/main" id="{D831160A-CB92-41D3-8D76-4BC7B0E0D04E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8" y="1828801"/>
            <a:ext cx="6162385" cy="3470694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562F74-3982-0F97-3971-EFB2FE1220CC}"/>
              </a:ext>
            </a:extLst>
          </p:cNvPr>
          <p:cNvSpPr txBox="1"/>
          <p:nvPr/>
        </p:nvSpPr>
        <p:spPr>
          <a:xfrm>
            <a:off x="2508759" y="5962290"/>
            <a:ext cx="7174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hlinkClick r:id="rId4"/>
              </a:rPr>
              <a:t>Risk Assessment &amp; Child Safeguarding Statement</a:t>
            </a:r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96C854-CF25-5DE5-FB0A-FFCFD668CA83}"/>
              </a:ext>
            </a:extLst>
          </p:cNvPr>
          <p:cNvSpPr txBox="1"/>
          <p:nvPr/>
        </p:nvSpPr>
        <p:spPr>
          <a:xfrm>
            <a:off x="1121433" y="478442"/>
            <a:ext cx="978235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Where do I find the Optional Template, Club or County Guidance Documents and FAQ?</a:t>
            </a:r>
            <a:endParaRPr lang="en-IE" sz="2000" b="1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9667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775DB-9971-D862-23CD-8E1029E7A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700"/>
            <a:ext cx="10515600" cy="1325563"/>
          </a:xfrm>
        </p:spPr>
        <p:txBody>
          <a:bodyPr/>
          <a:lstStyle/>
          <a:p>
            <a:pPr algn="ctr"/>
            <a:r>
              <a:rPr lang="en-GB" b="1">
                <a:solidFill>
                  <a:srgbClr val="0E5F83"/>
                </a:solidFill>
              </a:rPr>
              <a:t>The Risk Assessment</a:t>
            </a:r>
            <a:endParaRPr lang="en-IE" b="1">
              <a:solidFill>
                <a:srgbClr val="0E5F83"/>
              </a:solidFill>
            </a:endParaRPr>
          </a:p>
        </p:txBody>
      </p:sp>
      <p:pic>
        <p:nvPicPr>
          <p:cNvPr id="6" name="Content Placeholder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7E618F7-38CB-E417-2FE7-15CAA9C509F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13" y="2122098"/>
            <a:ext cx="5285787" cy="3271749"/>
          </a:xfrm>
          <a:ln>
            <a:solidFill>
              <a:srgbClr val="0070C0"/>
            </a:solidFill>
          </a:ln>
        </p:spPr>
      </p:pic>
      <p:pic>
        <p:nvPicPr>
          <p:cNvPr id="8" name="Content Placeholder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B7E22F0-9744-529D-177F-BA4158EB1B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013" y="2122099"/>
            <a:ext cx="5285787" cy="3271750"/>
          </a:xfrm>
          <a:ln>
            <a:solidFill>
              <a:srgbClr val="0E5F83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C92D3AA-06A2-2B5D-025C-8602B6FE00B5}"/>
              </a:ext>
            </a:extLst>
          </p:cNvPr>
          <p:cNvSpPr txBox="1"/>
          <p:nvPr/>
        </p:nvSpPr>
        <p:spPr>
          <a:xfrm>
            <a:off x="2286000" y="5710687"/>
            <a:ext cx="1742536" cy="64633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/>
              <a:t>Optional Template</a:t>
            </a:r>
            <a:endParaRPr lang="en-I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9809A4-E2A9-95B6-2731-222EBD8EA35A}"/>
              </a:ext>
            </a:extLst>
          </p:cNvPr>
          <p:cNvSpPr/>
          <p:nvPr/>
        </p:nvSpPr>
        <p:spPr>
          <a:xfrm>
            <a:off x="8626414" y="5779698"/>
            <a:ext cx="1475117" cy="57732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Mandatory on </a:t>
            </a:r>
            <a:r>
              <a:rPr lang="en-GB" err="1"/>
              <a:t>Foireann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8437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05CC9-9D49-2E49-83B4-8793526D9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439" y="762691"/>
            <a:ext cx="6459991" cy="738118"/>
          </a:xfrm>
        </p:spPr>
        <p:txBody>
          <a:bodyPr anchor="ctr">
            <a:normAutofit/>
          </a:bodyPr>
          <a:lstStyle/>
          <a:p>
            <a:pPr algn="ctr"/>
            <a:r>
              <a:rPr lang="en-IE" sz="2200"/>
              <a:t>Risk Assessment Contents – </a:t>
            </a:r>
            <a:br>
              <a:rPr lang="en-IE" sz="2200"/>
            </a:br>
            <a:r>
              <a:rPr lang="en-IE" sz="2200"/>
              <a:t>8</a:t>
            </a:r>
            <a:r>
              <a:rPr lang="en-IE" sz="2200" b="1"/>
              <a:t> Sections</a:t>
            </a:r>
            <a:endParaRPr lang="en-US" sz="2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D4F86-8BE9-DE4D-B338-7116E0DD4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423" y="1820174"/>
            <a:ext cx="6459991" cy="3812875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en-GB" sz="2000"/>
              <a:t>Club/County and Coaching Practices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/>
              <a:t>Complaints &amp; Discipline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/>
              <a:t>Reporting Procedures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/>
              <a:t>Club/County Facilities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/>
              <a:t>Recruitment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/>
              <a:t>Communications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/>
              <a:t>General Risk of Harm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/>
              <a:t>Risk Assessment Management Audit</a:t>
            </a:r>
          </a:p>
          <a:p>
            <a:pPr lvl="1"/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479640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55AB4-1A28-36A7-84A1-75F18E7B7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32360-A288-6BEC-1AF7-2134C5119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9CCA54-2CBC-3A8D-8CC0-34456B3CC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9437" y="372477"/>
            <a:ext cx="10496550" cy="53129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699D8C7-C64A-1A6B-E8BA-AC319BF14E0A}"/>
              </a:ext>
            </a:extLst>
          </p:cNvPr>
          <p:cNvSpPr/>
          <p:nvPr/>
        </p:nvSpPr>
        <p:spPr>
          <a:xfrm>
            <a:off x="5124091" y="5719313"/>
            <a:ext cx="1708030" cy="9144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Optional Template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09526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40EE3-58D6-2221-E780-4C17B5459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AF521-EADC-E95E-AD89-A2B5B588D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7AFEF35-B4D9-6D0B-3417-149E53E08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5423" y="476251"/>
            <a:ext cx="10786879" cy="532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2D08C2-6D72-DF12-4D87-19E69DE7BB7A}"/>
              </a:ext>
            </a:extLst>
          </p:cNvPr>
          <p:cNvSpPr/>
          <p:nvPr/>
        </p:nvSpPr>
        <p:spPr>
          <a:xfrm>
            <a:off x="4865299" y="5997873"/>
            <a:ext cx="1949569" cy="7677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Mandatory -  </a:t>
            </a:r>
            <a:r>
              <a:rPr lang="en-GB" err="1"/>
              <a:t>Foireann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07667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2EB3F7-360D-5D85-3CC6-8DCDB89F1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80917" cy="928836"/>
          </a:xfrm>
        </p:spPr>
        <p:txBody>
          <a:bodyPr>
            <a:normAutofit/>
          </a:bodyPr>
          <a:lstStyle/>
          <a:p>
            <a:pPr algn="ctr"/>
            <a:r>
              <a:rPr lang="en-IE" sz="2800"/>
              <a:t>Drop down options (</a:t>
            </a:r>
            <a:r>
              <a:rPr lang="en-IE" sz="2800" err="1"/>
              <a:t>Foireann</a:t>
            </a:r>
            <a:r>
              <a:rPr lang="en-IE" sz="2800"/>
              <a:t>)</a:t>
            </a:r>
            <a:br>
              <a:rPr lang="en-IE" sz="2800"/>
            </a:br>
            <a:r>
              <a:rPr lang="en-IE" sz="2800"/>
              <a:t> 'Reference to Policy, Guidance and Procedure’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931EA7E-6F81-00ED-7B38-2159A03C1F55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546499"/>
              </p:ext>
            </p:extLst>
          </p:nvPr>
        </p:nvGraphicFramePr>
        <p:xfrm>
          <a:off x="1573213" y="1231900"/>
          <a:ext cx="8559800" cy="551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001000" imgH="5152879" progId="Excel.Sheet.12">
                  <p:embed/>
                </p:oleObj>
              </mc:Choice>
              <mc:Fallback>
                <p:oleObj name="Worksheet" r:id="rId2" imgW="8001000" imgH="5152879" progId="Excel.Sheet.12">
                  <p:embed/>
                  <p:pic>
                    <p:nvPicPr>
                      <p:cNvPr id="7" name="Content Placeholder 6">
                        <a:extLst>
                          <a:ext uri="{FF2B5EF4-FFF2-40B4-BE49-F238E27FC236}">
                            <a16:creationId xmlns:a16="http://schemas.microsoft.com/office/drawing/2014/main" id="{6931EA7E-6F81-00ED-7B38-2159A03C1F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73213" y="1231900"/>
                        <a:ext cx="8559800" cy="551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1056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05CC9-9D49-2E49-83B4-8793526D9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152" y="592247"/>
            <a:ext cx="6356230" cy="738118"/>
          </a:xfrm>
        </p:spPr>
        <p:txBody>
          <a:bodyPr>
            <a:normAutofit/>
          </a:bodyPr>
          <a:lstStyle/>
          <a:p>
            <a:r>
              <a:rPr lang="en-IE" sz="4400" b="1"/>
              <a:t>Drop down options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D4F86-8BE9-DE4D-B338-7116E0DD4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152" y="1754158"/>
            <a:ext cx="6725347" cy="366073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is responsible at Club level? </a:t>
            </a:r>
            <a:endParaRPr lang="en-IE" sz="24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>
                    <a:alpha val="60000"/>
                  </a:schemeClr>
                </a:solidFill>
              </a:rPr>
              <a:t>Children's Officer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>
                    <a:alpha val="60000"/>
                  </a:schemeClr>
                </a:solidFill>
              </a:rPr>
              <a:t>Designated Liaison Person (DLP)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>
                    <a:alpha val="60000"/>
                  </a:schemeClr>
                </a:solidFill>
              </a:rPr>
              <a:t>Club Executive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>
                    <a:alpha val="60000"/>
                  </a:schemeClr>
                </a:solidFill>
              </a:rPr>
              <a:t>National Safeguarding Committee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>
                    <a:alpha val="60000"/>
                  </a:schemeClr>
                </a:solidFill>
              </a:rPr>
              <a:t>Coaching Officer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>
                    <a:alpha val="60000"/>
                  </a:schemeClr>
                </a:solidFill>
              </a:rPr>
              <a:t>Mandated Person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>
                    <a:alpha val="60000"/>
                  </a:schemeClr>
                </a:solidFill>
              </a:rPr>
              <a:t>Coaches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>
                <a:solidFill>
                  <a:schemeClr val="tx1">
                    <a:alpha val="60000"/>
                  </a:schemeClr>
                </a:solidFill>
              </a:rPr>
              <a:t>‘Other’ (Ability for clubs to input)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IE" sz="220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271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14EA2-FA0F-5C4A-998D-6978581EF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>
                <a:latin typeface="+mn-lt"/>
              </a:rPr>
              <a:t>Section 8 – Risk Assessment Management Audit </a:t>
            </a:r>
            <a:r>
              <a:rPr lang="en-US" sz="1600">
                <a:latin typeface="+mn-lt"/>
              </a:rPr>
              <a:t>(optional Template and </a:t>
            </a:r>
            <a:r>
              <a:rPr lang="en-US" sz="1600" err="1">
                <a:latin typeface="+mn-lt"/>
              </a:rPr>
              <a:t>Foireann</a:t>
            </a:r>
            <a:r>
              <a:rPr lang="en-US" sz="1600">
                <a:latin typeface="+mn-lt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F18B4-407D-3B40-9AEB-399263CCE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Aft>
                <a:spcPts val="800"/>
              </a:spcAft>
              <a:buFont typeface="Calibri Light" panose="020F0302020204030204" pitchFamily="34" charset="0"/>
              <a:buAutoNum type="arabicPeriod"/>
              <a:tabLst>
                <a:tab pos="2371725" algn="l"/>
              </a:tabLst>
            </a:pPr>
            <a:r>
              <a:rPr lang="en-IE" altLang="en-US" sz="155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Has your Club selected a 3-person Child Safeguarding Behaviour Hearings Committee? </a:t>
            </a:r>
            <a:r>
              <a:rPr lang="en-IE" altLang="en-US" sz="155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Yes/No</a:t>
            </a: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Font typeface="Calibri Light" panose="020F0302020204030204" pitchFamily="34" charset="0"/>
              <a:buAutoNum type="arabicPeriod"/>
              <a:tabLst>
                <a:tab pos="2371725" algn="l"/>
              </a:tabLst>
            </a:pPr>
            <a:r>
              <a:rPr lang="en-IE" altLang="en-US" sz="155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How many new* coaches were recruited by the Club in 2024 to work at underage level? (*not previously involved in the Club as a coach) </a:t>
            </a:r>
            <a:r>
              <a:rPr lang="en-IE" altLang="en-US" sz="155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(Insert figure)</a:t>
            </a: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Font typeface="Calibri Light" panose="020F0302020204030204" pitchFamily="34" charset="0"/>
              <a:buAutoNum type="arabicPeriod"/>
              <a:tabLst>
                <a:tab pos="2371725" algn="l"/>
              </a:tabLst>
            </a:pPr>
            <a:r>
              <a:rPr lang="en-IE" altLang="en-US" sz="155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Please provide the contact details of your Club Children’s Officer </a:t>
            </a:r>
            <a:r>
              <a:rPr lang="en-IE" altLang="en-US" sz="155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(Name/Email/Phone Number)</a:t>
            </a: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Font typeface="Calibri Light" panose="020F0302020204030204" pitchFamily="34" charset="0"/>
              <a:buAutoNum type="arabicPeriod"/>
              <a:tabLst>
                <a:tab pos="2371725" algn="l"/>
              </a:tabLst>
            </a:pPr>
            <a:r>
              <a:rPr lang="en-IE" altLang="en-US" sz="155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Please provide the contact details of your Club Designated Liaison Person </a:t>
            </a:r>
            <a:r>
              <a:rPr lang="en-IE" altLang="en-US" sz="155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(Name/Email/Phone Number) </a:t>
            </a: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Font typeface="Calibri Light" panose="020F0302020204030204" pitchFamily="34" charset="0"/>
              <a:buAutoNum type="arabicPeriod"/>
              <a:tabLst>
                <a:tab pos="2371725" algn="l"/>
              </a:tabLst>
            </a:pPr>
            <a:r>
              <a:rPr lang="en-IE" altLang="en-US" sz="155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2024, what were the most common issues that were brought to the attention of your Club Children’s Officer or your relevant Club Committee? </a:t>
            </a:r>
            <a:r>
              <a:rPr lang="en-IE" altLang="en-US" sz="155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Alleged breaches by coaches (underage); Alleged breaches by players (underage); Alleged breaches by parents or supporters; Transfer complaints; Complaints by parents over lack of playing time for their children; non-adherence to Vetting or Safeguarding Training requirements</a:t>
            </a: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Font typeface="Calibri Light" panose="020F0302020204030204" pitchFamily="34" charset="0"/>
              <a:buAutoNum type="arabicPeriod"/>
              <a:tabLst>
                <a:tab pos="2371725" algn="l"/>
              </a:tabLst>
            </a:pPr>
            <a:r>
              <a:rPr lang="en-IE" altLang="en-US" sz="155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If you selected complaints by parents over lack of playing time for their children what was the playing level? </a:t>
            </a:r>
            <a:r>
              <a:rPr lang="en-IE" sz="1800" b="1" i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(Tick box answer, only one answer) </a:t>
            </a:r>
            <a:endParaRPr lang="en-US" sz="155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60061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90F07-C2C8-8B4F-A2A0-1C77AFEC0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7000"/>
            <a:ext cx="4597400" cy="1244600"/>
          </a:xfrm>
        </p:spPr>
        <p:txBody>
          <a:bodyPr>
            <a:normAutofit/>
          </a:bodyPr>
          <a:lstStyle/>
          <a:p>
            <a:pPr algn="ctr"/>
            <a:r>
              <a:rPr lang="en-IE" sz="3600" b="1"/>
              <a:t>1. How to log into </a:t>
            </a:r>
            <a:r>
              <a:rPr lang="en-IE" sz="3600" b="1" err="1"/>
              <a:t>foireann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5DD56-A757-A64D-B42D-109F3CEFA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0" y="1944618"/>
            <a:ext cx="5483358" cy="5268982"/>
          </a:xfrm>
        </p:spPr>
        <p:txBody>
          <a:bodyPr>
            <a:normAutofit/>
          </a:bodyPr>
          <a:lstStyle/>
          <a:p>
            <a:pPr algn="ctr"/>
            <a:r>
              <a:rPr lang="en-GB" b="0" i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Go to </a:t>
            </a:r>
            <a:r>
              <a:rPr lang="en-GB" b="0" i="0" u="sng">
                <a:solidFill>
                  <a:srgbClr val="242424"/>
                </a:solidFill>
                <a:effectLst/>
                <a:latin typeface="Segoe UI" panose="020B0502040204020203" pitchFamily="34" charset="0"/>
                <a:hlinkClick r:id="rId2"/>
              </a:rPr>
              <a:t>foireann.ie</a:t>
            </a:r>
            <a:r>
              <a:rPr lang="en-GB" b="0" i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 and login using your </a:t>
            </a:r>
            <a:r>
              <a:rPr lang="en-GB" b="0" i="0" err="1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Foireann</a:t>
            </a:r>
            <a:r>
              <a:rPr lang="en-GB" b="0" i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 account details.</a:t>
            </a:r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591E6D0-9A4E-B5C1-092E-96D5022C0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367" y="354841"/>
            <a:ext cx="6206243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08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29188-CBBD-DA48-B3DC-8DE9D9129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4" y="798458"/>
            <a:ext cx="8344039" cy="383392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/>
              <a:t>12ú </a:t>
            </a:r>
            <a:r>
              <a:rPr lang="en-US" sz="4000" err="1"/>
              <a:t>AibrEÁN</a:t>
            </a:r>
            <a:r>
              <a:rPr lang="en-US" sz="4000"/>
              <a:t> 2025</a:t>
            </a:r>
            <a:br>
              <a:rPr lang="en-US" sz="4000"/>
            </a:br>
            <a:br>
              <a:rPr lang="en-US" sz="4000"/>
            </a:br>
            <a:r>
              <a:rPr lang="en-US" sz="4000"/>
              <a:t>child safeguarding risk assessment &amp; Safeguarding statement webinar 2025</a:t>
            </a:r>
            <a:br>
              <a:rPr lang="en-US" sz="3600"/>
            </a:br>
            <a:br>
              <a:rPr lang="en-US" sz="3600"/>
            </a:br>
            <a:r>
              <a:rPr lang="en-US" sz="360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B2817-AF97-3546-A228-41274DD03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7413" y="3995841"/>
            <a:ext cx="8892330" cy="23311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215900" algn="l" defTabSz="914400" rtl="0" eaLnBrk="0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0E5F83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</a:rPr>
              <a:t>GAA:		Catherine Hibbitt 	</a:t>
            </a:r>
            <a:r>
              <a:rPr kumimoji="0" lang="en-IE" sz="1600" b="1" i="0" u="sng" strike="noStrike" kern="1200" cap="none" spc="0" normalizeH="0" baseline="0" noProof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safeguardingriskassessment@gaa.ie</a:t>
            </a: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IE" sz="1600" b="1" u="sng">
                <a:solidFill>
                  <a:srgbClr val="3883CE"/>
                </a:solidFill>
                <a:latin typeface="Calibri Light"/>
                <a:ea typeface="Times New Roman" panose="02020603050405020304" pitchFamily="18" charset="0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catherine.hibbitt</a:t>
            </a:r>
            <a:r>
              <a:rPr kumimoji="0" lang="en-IE" sz="1600" b="1" i="0" u="sng" strike="noStrike" kern="1200" cap="none" spc="0" normalizeH="0" baseline="0" noProof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@gaa.ie</a:t>
            </a:r>
            <a:endParaRPr kumimoji="0" lang="en-IE" sz="1600" b="1" i="0" u="sng" strike="noStrike" kern="1200" cap="none" spc="0" normalizeH="0" baseline="0" noProof="0">
              <a:ln>
                <a:noFill/>
              </a:ln>
              <a:solidFill>
                <a:srgbClr val="3883CE"/>
              </a:solidFill>
              <a:effectLst/>
              <a:uLnTx/>
              <a:uFillTx/>
              <a:latin typeface="Calibri Light"/>
              <a:ea typeface="Times New Roman" panose="02020603050405020304" pitchFamily="18" charset="0"/>
              <a:cs typeface="Times New Roman"/>
            </a:endParaRPr>
          </a:p>
          <a:p>
            <a:pPr indent="215900" eaLnBrk="0" hangingPunct="0">
              <a:lnSpc>
                <a:spcPct val="100000"/>
              </a:lnSpc>
              <a:spcAft>
                <a:spcPts val="800"/>
              </a:spcAft>
              <a:defRPr/>
            </a:pP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0E5F83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</a:rPr>
              <a:t>Camogie:	</a:t>
            </a:r>
            <a:r>
              <a:rPr lang="en-IE" sz="1600" b="1">
                <a:solidFill>
                  <a:srgbClr val="0E5F83"/>
                </a:solidFill>
                <a:latin typeface="Calibri Light"/>
                <a:ea typeface="Times New Roman" panose="02020603050405020304" pitchFamily="18" charset="0"/>
                <a:cs typeface="Times New Roman"/>
              </a:rPr>
              <a:t>Roberta Farrell</a:t>
            </a: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0E5F83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</a:rPr>
              <a:t>	</a:t>
            </a: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0E5F83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  <a:hlinkClick r:id="rId3"/>
              </a:rPr>
              <a:t>roberta.farrell@</a:t>
            </a:r>
            <a:r>
              <a:rPr lang="en-IE" sz="1600" b="1">
                <a:solidFill>
                  <a:srgbClr val="0E5F83"/>
                </a:solidFill>
                <a:latin typeface="Calibri Light"/>
                <a:ea typeface="Times New Roman" panose="02020603050405020304" pitchFamily="18" charset="0"/>
                <a:cs typeface="Times New Roman"/>
                <a:hlinkClick r:id="rId3"/>
              </a:rPr>
              <a:t>camogie.ie</a:t>
            </a:r>
            <a:r>
              <a:rPr lang="en-IE" sz="1600" b="1">
                <a:solidFill>
                  <a:srgbClr val="0E5F83"/>
                </a:solidFill>
                <a:latin typeface="Calibri Light"/>
                <a:ea typeface="Times New Roman" panose="02020603050405020304" pitchFamily="18" charset="0"/>
                <a:cs typeface="Times New Roman"/>
              </a:rPr>
              <a:t> </a:t>
            </a:r>
            <a:endParaRPr lang="en-IE" sz="1600" b="1" i="0" u="none" strike="noStrike" kern="1200" cap="none" spc="0" normalizeH="0" baseline="0" noProof="0">
              <a:ln>
                <a:noFill/>
              </a:ln>
              <a:solidFill>
                <a:srgbClr val="0E5F83"/>
              </a:solidFill>
              <a:effectLst/>
              <a:uLnTx/>
              <a:uFillTx/>
              <a:latin typeface="Calibri Light"/>
              <a:ea typeface="Calibri" panose="020F0502020204030204" pitchFamily="34" charset="0"/>
              <a:cs typeface="Times New Roman"/>
            </a:endParaRPr>
          </a:p>
          <a:p>
            <a:pPr marL="0" marR="0" lvl="0" indent="215900" algn="l" defTabSz="914400" rtl="0" eaLnBrk="0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0E5F83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LGFA:		Aislinn Harkin 	</a:t>
            </a:r>
            <a:r>
              <a:rPr kumimoji="0" lang="en-IE" sz="1600" b="1" i="0" u="sng" strike="noStrike" kern="1200" cap="none" spc="0" normalizeH="0" baseline="0" noProof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aislinn.harkin@lgfa.ie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3883C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215900" algn="l" defTabSz="914400" rtl="0" eaLnBrk="0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0E5F83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Rounders:	Craig Davis		</a:t>
            </a:r>
            <a:r>
              <a:rPr kumimoji="0" lang="en-IE" sz="1600" b="1" i="0" u="sng" strike="noStrike" kern="1200" cap="none" spc="0" normalizeH="0" baseline="0" noProof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childrensofficer.rounders@gaa.ie</a:t>
            </a: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3883C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5900" eaLnBrk="0" hangingPunct="0">
              <a:lnSpc>
                <a:spcPct val="100000"/>
              </a:lnSpc>
              <a:spcAft>
                <a:spcPts val="800"/>
              </a:spcAft>
              <a:defRPr/>
            </a:pP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0E5F83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</a:rPr>
              <a:t>Handball:	David Britton</a:t>
            </a:r>
            <a:r>
              <a:rPr lang="en-IE" sz="1600" b="1">
                <a:solidFill>
                  <a:srgbClr val="AA9767"/>
                </a:solidFill>
                <a:latin typeface="Calibri Light"/>
                <a:ea typeface="Times New Roman" panose="02020603050405020304" pitchFamily="18" charset="0"/>
                <a:cs typeface="Times New Roman"/>
              </a:rPr>
              <a:t> </a:t>
            </a: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AA9767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</a:rPr>
              <a:t>	</a:t>
            </a:r>
            <a:r>
              <a:rPr kumimoji="0" lang="en-IE" sz="1600" b="1" i="0" u="sng" strike="noStrike" kern="1200" cap="none" spc="0" normalizeH="0" baseline="0" noProof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david.britton.handball@gaa.ie</a:t>
            </a:r>
            <a:r>
              <a:rPr kumimoji="0" lang="en-IE" sz="1600" b="1" i="0" u="none" strike="noStrike" kern="1200" cap="none" spc="0" normalizeH="0" baseline="0" noProof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 Light"/>
                <a:ea typeface="Times New Roman" panose="02020603050405020304" pitchFamily="18" charset="0"/>
                <a:cs typeface="Times New Roman"/>
              </a:rPr>
              <a:t> </a:t>
            </a:r>
            <a:endParaRPr kumimoji="0" lang="en-IE" sz="1600" b="1" i="0" u="none" strike="noStrike" kern="1200" cap="none" spc="0" normalizeH="0" baseline="0" noProof="0">
              <a:ln>
                <a:noFill/>
              </a:ln>
              <a:solidFill>
                <a:srgbClr val="3883CE"/>
              </a:solidFill>
              <a:effectLst/>
              <a:uLnTx/>
              <a:uFillTx/>
              <a:latin typeface="Calibri Light"/>
              <a:ea typeface="Calibri" panose="020F0502020204030204" pitchFamily="34" charset="0"/>
              <a:cs typeface="Times New Roman"/>
            </a:endParaRPr>
          </a:p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919633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90F07-C2C8-8B4F-A2A0-1C77AFEC0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74" y="135626"/>
            <a:ext cx="5483358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b="1"/>
              <a:t>2. How to assign access to your Club Children’s Officer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5DD56-A757-A64D-B42D-109F3CEFA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274" y="1234177"/>
            <a:ext cx="5483358" cy="5268982"/>
          </a:xfrm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b="0" i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Navigate to ‘Membership’ section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>
                <a:solidFill>
                  <a:srgbClr val="242424"/>
                </a:solidFill>
                <a:latin typeface="Segoe UI" panose="020B0502040204020203" pitchFamily="34" charset="0"/>
              </a:rPr>
              <a:t>Find member you wish to assign, tick beside their name and click ‘Member Actions &gt; Assign Permissions’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b="0" i="0">
                <a:solidFill>
                  <a:srgbClr val="2F3941"/>
                </a:solidFill>
                <a:effectLst/>
                <a:latin typeface="-apple-system"/>
              </a:rPr>
              <a:t>Tick the checkbox beside the option '</a:t>
            </a:r>
            <a:r>
              <a:rPr lang="en-GB" b="1" i="1">
                <a:solidFill>
                  <a:srgbClr val="2F3941"/>
                </a:solidFill>
                <a:effectLst/>
                <a:latin typeface="-apple-system"/>
              </a:rPr>
              <a:t>Vetting Admin - Usually assigned to your club children's officer’ </a:t>
            </a:r>
            <a:r>
              <a:rPr lang="en-GB" b="0" i="1">
                <a:solidFill>
                  <a:srgbClr val="2F3941"/>
                </a:solidFill>
                <a:effectLst/>
                <a:latin typeface="-apple-system"/>
              </a:rPr>
              <a:t>and '</a:t>
            </a:r>
            <a:r>
              <a:rPr lang="en-GB" b="1" i="1">
                <a:solidFill>
                  <a:srgbClr val="2F3941"/>
                </a:solidFill>
                <a:effectLst/>
                <a:latin typeface="-apple-system"/>
              </a:rPr>
              <a:t>Club Admin - Elevated privileges to administer your club members'</a:t>
            </a:r>
            <a:r>
              <a:rPr lang="en-GB" b="0" i="1">
                <a:solidFill>
                  <a:srgbClr val="2F3941"/>
                </a:solidFill>
                <a:effectLst/>
                <a:latin typeface="-apple-system"/>
              </a:rPr>
              <a:t> then select </a:t>
            </a:r>
            <a:r>
              <a:rPr lang="en-GB" b="1" i="1">
                <a:solidFill>
                  <a:srgbClr val="2F3941"/>
                </a:solidFill>
                <a:effectLst/>
                <a:latin typeface="-apple-system"/>
              </a:rPr>
              <a:t>‘Assign Permissions</a:t>
            </a:r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591E6D0-9A4E-B5C1-092E-96D5022C0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906" y="389347"/>
            <a:ext cx="6206243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466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90F07-C2C8-8B4F-A2A0-1C77AFEC0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7000"/>
            <a:ext cx="12192000" cy="1244600"/>
          </a:xfrm>
        </p:spPr>
        <p:txBody>
          <a:bodyPr>
            <a:normAutofit/>
          </a:bodyPr>
          <a:lstStyle/>
          <a:p>
            <a:pPr algn="ctr"/>
            <a:r>
              <a:rPr lang="en-GB" sz="3600" b="1"/>
              <a:t>3. How to access the Risk Assessment/Safeguarding Statement on </a:t>
            </a:r>
            <a:r>
              <a:rPr lang="en-GB" sz="3600" b="1" err="1"/>
              <a:t>Foireann</a:t>
            </a:r>
            <a:r>
              <a:rPr lang="en-GB" sz="3600" b="1"/>
              <a:t>?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5DD56-A757-A64D-B42D-109F3CEFA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11506200" cy="1143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GB" b="0" i="0">
                <a:solidFill>
                  <a:srgbClr val="242424"/>
                </a:solidFill>
                <a:effectLst/>
                <a:latin typeface="Segoe UI"/>
                <a:cs typeface="Segoe UI"/>
              </a:rPr>
              <a:t>The Risk Assessment will be available on the Dashboard when the user logs into </a:t>
            </a:r>
            <a:r>
              <a:rPr lang="en-GB" b="0" i="0" err="1">
                <a:solidFill>
                  <a:srgbClr val="242424"/>
                </a:solidFill>
                <a:effectLst/>
                <a:latin typeface="Segoe UI"/>
                <a:cs typeface="Segoe UI"/>
              </a:rPr>
              <a:t>Foireann</a:t>
            </a:r>
            <a:r>
              <a:rPr lang="en-GB" b="0" i="0">
                <a:solidFill>
                  <a:srgbClr val="242424"/>
                </a:solidFill>
                <a:effectLst/>
                <a:latin typeface="Segoe UI"/>
                <a:cs typeface="Segoe UI"/>
              </a:rPr>
              <a:t>. They will need to be an Admin, Secretary or Children's Officer of a Club or County in Ireland or Britain.</a:t>
            </a:r>
            <a:endParaRPr lang="en-US">
              <a:latin typeface="Segoe UI"/>
              <a:ea typeface="Calibri" panose="020F0502020204030204"/>
              <a:cs typeface="Segoe UI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3AAF0EF-EE38-973E-94B8-D2C4D3D4D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48024" y="2333624"/>
            <a:ext cx="7686675" cy="439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48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90F07-C2C8-8B4F-A2A0-1C77AFEC0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950699" cy="990600"/>
          </a:xfrm>
        </p:spPr>
        <p:txBody>
          <a:bodyPr>
            <a:normAutofit/>
          </a:bodyPr>
          <a:lstStyle/>
          <a:p>
            <a:pPr algn="ctr"/>
            <a:r>
              <a:rPr lang="en-GB" sz="3600" b="1"/>
              <a:t>4. How to complete the Risk Assessment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5DD56-A757-A64D-B42D-109F3CEFA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794509"/>
            <a:ext cx="12204700" cy="5268982"/>
          </a:xfrm>
        </p:spPr>
        <p:txBody>
          <a:bodyPr>
            <a:normAutofit/>
          </a:bodyPr>
          <a:lstStyle/>
          <a:p>
            <a:pPr algn="ctr" fontAlgn="base"/>
            <a:r>
              <a:rPr lang="en-GB" b="0" i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Upon clicking “COMPLETE 2025 RISK ASSESSMENT", the user will be presented with a form as below. Complete the steps as outlined </a:t>
            </a:r>
          </a:p>
          <a:p>
            <a:pPr algn="ctr" fontAlgn="base"/>
            <a:r>
              <a:rPr lang="en-GB" b="0" i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Members will be able to save their progress and complete the Risk Assessment in multiple sittings.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1BE46FF-8E4F-029E-04C7-1B1A21430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90825" y="2619375"/>
            <a:ext cx="8115300" cy="392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176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90F07-C2C8-8B4F-A2A0-1C77AFEC0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7000"/>
            <a:ext cx="12192000" cy="1244600"/>
          </a:xfrm>
        </p:spPr>
        <p:txBody>
          <a:bodyPr>
            <a:normAutofit/>
          </a:bodyPr>
          <a:lstStyle/>
          <a:p>
            <a:pPr algn="ctr"/>
            <a:r>
              <a:rPr lang="en-GB" sz="3600" b="1"/>
              <a:t>5. How to download a copy of your Risk Assessment/Statement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5DD56-A757-A64D-B42D-109F3CEFA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0" y="1361212"/>
            <a:ext cx="12166600" cy="3249682"/>
          </a:xfrm>
        </p:spPr>
        <p:txBody>
          <a:bodyPr>
            <a:normAutofit/>
          </a:bodyPr>
          <a:lstStyle/>
          <a:p>
            <a:pPr algn="ctr"/>
            <a:r>
              <a:rPr lang="en-GB" b="0" i="0">
                <a:solidFill>
                  <a:srgbClr val="242424"/>
                </a:solidFill>
                <a:effectLst/>
                <a:latin typeface="Times New Roman" panose="02020603050405020304" pitchFamily="18" charset="0"/>
              </a:rPr>
              <a:t>Upon completing all questions, you will be able to generate your reports and download them. Any previously completed reports will be available on the Dashboard via the "DOWNLOAD" button</a:t>
            </a:r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B03C050-A35F-6313-7D2C-9AFA08840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99991" y="2478812"/>
            <a:ext cx="8062608" cy="411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716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741B6-AC19-D568-8944-37FDBC9AF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GB"/>
              <a:t>What is a Child Safeguarding statement?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68F63-3A12-696C-BE2A-62CB7F9B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13" y="1942357"/>
            <a:ext cx="7345854" cy="38936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GB" sz="1700" b="0" i="0">
                <a:effectLst/>
              </a:rPr>
              <a:t>A Child Safeguarding Statement is a written statement that specifies the service being provided and the principles and procedures to be observed in order to ensure, as far as practicable, that a child availing of the service is safe from harm. It should set out any potential risk of “harm” to a child that you have identified in your risk assessment, and procedures in place to reduce the identified risks.</a:t>
            </a:r>
          </a:p>
          <a:p>
            <a:pPr marL="342900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GB" sz="1700" b="0" i="0">
                <a:effectLst/>
              </a:rPr>
              <a:t>Mandatory by Law</a:t>
            </a:r>
            <a:r>
              <a:rPr lang="en-GB" sz="1700"/>
              <a:t> (26 counties),</a:t>
            </a:r>
            <a:r>
              <a:rPr lang="en-GB" sz="1700" b="0" i="0">
                <a:effectLst/>
              </a:rPr>
              <a:t> </a:t>
            </a:r>
            <a:r>
              <a:rPr lang="en-GB" sz="1700"/>
              <a:t>in </a:t>
            </a:r>
            <a:r>
              <a:rPr lang="en-GB" sz="1700" b="0" i="0">
                <a:effectLst/>
              </a:rPr>
              <a:t>Rule and the joint Child Safeguarding Policy your Club/County Child Safeguarding Statement must be displayed in a prominent place and made available to parents and guardians, </a:t>
            </a:r>
            <a:r>
              <a:rPr lang="en-GB" sz="1700" b="0" i="0" err="1">
                <a:effectLst/>
              </a:rPr>
              <a:t>Tusla</a:t>
            </a:r>
            <a:r>
              <a:rPr lang="en-GB" sz="1700" b="0" i="0">
                <a:effectLst/>
              </a:rPr>
              <a:t> and members of the public upon request.</a:t>
            </a:r>
            <a:endParaRPr lang="en-IE" sz="1700"/>
          </a:p>
        </p:txBody>
      </p:sp>
      <p:pic>
        <p:nvPicPr>
          <p:cNvPr id="11" name="Picture 10" descr="A screenshot of a phone&#10;&#10;AI-generated content may be incorrect.">
            <a:extLst>
              <a:ext uri="{FF2B5EF4-FFF2-40B4-BE49-F238E27FC236}">
                <a16:creationId xmlns:a16="http://schemas.microsoft.com/office/drawing/2014/main" id="{A917F7FF-1809-79F5-D93B-233118DEE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866" y="2034720"/>
            <a:ext cx="4174821" cy="389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60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86513-9B79-874D-9B53-D0ACB2CB1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712799" cy="738118"/>
          </a:xfrm>
        </p:spPr>
        <p:txBody>
          <a:bodyPr>
            <a:normAutofit/>
          </a:bodyPr>
          <a:lstStyle/>
          <a:p>
            <a:r>
              <a:rPr lang="en-US" sz="4000"/>
              <a:t>Child Safeguarding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58C75-D661-8B4C-B422-E6583935A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18187"/>
            <a:ext cx="7031596" cy="521919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The Children’s Officer is the Relevant Person who shall be the first point of contact in respect of the Child Safeguarding Statement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Information supplied via the Risk Assessment/Safeguarding Statement may be subject to a quality assurance follow up by Gaelic Games Associations or Statutory Authorities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Children’s Officers are required to input data (Club name, logo, address, Children’s Officer etc.)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Most areas are filled from info on Club/Counties </a:t>
            </a:r>
            <a:r>
              <a:rPr lang="en-US" err="1"/>
              <a:t>Foireann’s</a:t>
            </a:r>
            <a:r>
              <a:rPr lang="en-US"/>
              <a:t> account – but must be printed and signed by the Children’s Officer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CD923-A13A-AABC-89F8-EB487A480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849" y="0"/>
            <a:ext cx="4852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79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90F07-C2C8-8B4F-A2A0-1C77AFEC0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275" y="116739"/>
            <a:ext cx="6858001" cy="738118"/>
          </a:xfrm>
        </p:spPr>
        <p:txBody>
          <a:bodyPr>
            <a:normAutofit/>
          </a:bodyPr>
          <a:lstStyle/>
          <a:p>
            <a:pPr algn="ctr"/>
            <a:r>
              <a:rPr lang="en-IE" sz="3600" b="1"/>
              <a:t>Non compliance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5DD56-A757-A64D-B42D-109F3CEFA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9122" y="854857"/>
            <a:ext cx="7796038" cy="5576492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I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Clubs should be reminded that under Sanction 5.14 of Section 4 of the Joint Child Safeguarding Policy (Dealing with and Reporting Allegations or Concerns of Abuse) that;</a:t>
            </a:r>
          </a:p>
          <a:p>
            <a:pPr marL="457200" algn="just">
              <a:lnSpc>
                <a:spcPct val="150000"/>
              </a:lnSpc>
              <a:spcAft>
                <a:spcPts val="800"/>
              </a:spcAft>
            </a:pPr>
            <a:r>
              <a:rPr lang="en-I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IE" i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Child Safeguarding Committee shall also have the authority to order that a team, unit, or member, deemed to be safeguarding non-compliant, may not participate in any competitions, games, or activities during their period of non-compliance. This is a temporary measure and is separate to the process involving a Code of Behaviour Hearings Committee and shall be subject to the same appeals procedure as would any sanction imposed under the Code</a:t>
            </a:r>
            <a:r>
              <a:rPr lang="en-I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.”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1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alpha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Child Safeguarding Committee may suggest this sanction is imposed from </a:t>
            </a:r>
            <a:r>
              <a:rPr lang="en-US" b="1">
                <a:solidFill>
                  <a:srgbClr val="4472C4">
                    <a:alpha val="80000"/>
                  </a:srgbClr>
                </a:solidFill>
              </a:rPr>
              <a:t>14th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alpha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May 2025</a:t>
            </a:r>
          </a:p>
          <a:p>
            <a:pPr marL="342900" indent="-342900" algn="ctr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b="1" err="1">
                <a:solidFill>
                  <a:srgbClr val="4472C4">
                    <a:alpha val="80000"/>
                  </a:srgbClr>
                </a:solidFill>
              </a:rPr>
              <a:t>Tusla</a:t>
            </a:r>
            <a:r>
              <a:rPr lang="en-US" b="1">
                <a:solidFill>
                  <a:srgbClr val="4472C4">
                    <a:alpha val="80000"/>
                  </a:srgbClr>
                </a:solidFill>
              </a:rPr>
              <a:t> will be undertaking compliance checks on </a:t>
            </a:r>
            <a:r>
              <a:rPr lang="en-US" b="1" u="sng">
                <a:solidFill>
                  <a:srgbClr val="4472C4">
                    <a:alpha val="80000"/>
                  </a:srgbClr>
                </a:solidFill>
              </a:rPr>
              <a:t>4 random Clubs in the 26 Counties </a:t>
            </a:r>
            <a:r>
              <a:rPr lang="en-US" b="1">
                <a:solidFill>
                  <a:srgbClr val="4472C4">
                    <a:alpha val="80000"/>
                  </a:srgbClr>
                </a:solidFill>
              </a:rPr>
              <a:t>over the summer period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alpha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Risk Assessments will form part </a:t>
            </a:r>
            <a:r>
              <a:rPr lang="en-US" b="1">
                <a:solidFill>
                  <a:srgbClr val="4472C4">
                    <a:alpha val="80000"/>
                  </a:srgbClr>
                </a:solidFill>
              </a:rPr>
              <a:t>the Safeguarding Compliance Audit Process for Clubs</a:t>
            </a:r>
            <a:endParaRPr kumimoji="0" lang="en-IE" b="1" i="0" u="none" strike="noStrike" kern="1200" cap="none" spc="0" normalizeH="0" baseline="0" noProof="0">
              <a:ln>
                <a:noFill/>
              </a:ln>
              <a:solidFill>
                <a:srgbClr val="4472C4">
                  <a:alpha val="80000"/>
                </a:srgbClr>
              </a:solidFill>
              <a:effectLst/>
              <a:uLnTx/>
              <a:uFillTx/>
              <a:ea typeface="+mn-ea"/>
              <a:cs typeface="+mn-cs"/>
            </a:endParaRPr>
          </a:p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4210DCA-D95B-8354-D767-7610CA6C5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0" y="211822"/>
            <a:ext cx="3956311" cy="540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7785D6-9689-AC71-8351-DFCEAD34A5F5}"/>
              </a:ext>
            </a:extLst>
          </p:cNvPr>
          <p:cNvSpPr/>
          <p:nvPr/>
        </p:nvSpPr>
        <p:spPr>
          <a:xfrm flipH="1">
            <a:off x="703265" y="1826837"/>
            <a:ext cx="2902576" cy="105438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/>
              <a:t>Child Safeguarding Policy – Drop Down Option on </a:t>
            </a:r>
            <a:r>
              <a:rPr lang="en-GB" err="1"/>
              <a:t>Foireann</a:t>
            </a:r>
            <a:r>
              <a:rPr lang="en-GB"/>
              <a:t> – Complaints Procedure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9182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001E8-EB2B-D048-8867-0CDEE65E6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492" y="209018"/>
            <a:ext cx="6459991" cy="738118"/>
          </a:xfrm>
        </p:spPr>
        <p:txBody>
          <a:bodyPr>
            <a:normAutofit fontScale="90000"/>
          </a:bodyPr>
          <a:lstStyle/>
          <a:p>
            <a:pPr algn="ctr"/>
            <a:r>
              <a:rPr lang="en-IE" sz="4400" b="1"/>
              <a:t>Reminder - Key Dates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7B9C5-2B42-CB47-99B2-5C382E34A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464" y="1280341"/>
            <a:ext cx="6459991" cy="4437464"/>
          </a:xfrm>
        </p:spPr>
        <p:txBody>
          <a:bodyPr>
            <a:normAutofit fontScale="92500" lnSpcReduction="10000"/>
          </a:bodyPr>
          <a:lstStyle/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Opens </a:t>
            </a:r>
            <a:r>
              <a:rPr lang="en-IE" sz="2800" b="1" u="sng">
                <a:latin typeface="Calibri" panose="020F0502020204030204"/>
              </a:rPr>
              <a:t>14th</a:t>
            </a:r>
            <a:r>
              <a:rPr kumimoji="0" lang="en-IE" sz="28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April 2025</a:t>
            </a:r>
            <a:r>
              <a:rPr kumimoji="0" lang="en-IE" sz="2800" b="0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800" b="0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Deadline </a:t>
            </a:r>
            <a:r>
              <a:rPr kumimoji="0" lang="en-IE" sz="28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5.00pm 12th May 2025 for Clubs and Counties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8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14th May 2025 </a:t>
            </a:r>
            <a:r>
              <a:rPr kumimoji="0" lang="en-IE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non-compliant clubs will be in breach of legislation and closure of clubs may be considered by Child Safeguarding Committee</a:t>
            </a:r>
            <a:endParaRPr kumimoji="0" lang="en-IE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805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786676A-548C-2525-2736-8AA190400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5770" y="762691"/>
            <a:ext cx="6356230" cy="738118"/>
          </a:xfrm>
        </p:spPr>
        <p:txBody>
          <a:bodyPr anchor="ctr">
            <a:normAutofit/>
          </a:bodyPr>
          <a:lstStyle/>
          <a:p>
            <a:r>
              <a:rPr lang="en-GB" sz="4000"/>
              <a:t>     Thank You</a:t>
            </a:r>
            <a:endParaRPr lang="en-IE" sz="400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C525F5-FCFB-8B98-8561-769037DF2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8762" y="1837426"/>
            <a:ext cx="6110378" cy="4334773"/>
          </a:xfrm>
        </p:spPr>
        <p:txBody>
          <a:bodyPr>
            <a:normAutofit/>
          </a:bodyPr>
          <a:lstStyle/>
          <a:p>
            <a:r>
              <a:rPr lang="en-GB" sz="2400"/>
              <a:t>Questions?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/>
              <a:t>Please limit questions to the Risk Assessment and Child Safeguarding Statement process only.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/>
              <a:t>Should you have additional queries, please make contact with your Gaelic Games Association.</a:t>
            </a:r>
            <a:endParaRPr lang="en-IE" sz="2400"/>
          </a:p>
        </p:txBody>
      </p:sp>
    </p:spTree>
    <p:extLst>
      <p:ext uri="{BB962C8B-B14F-4D97-AF65-F5344CB8AC3E}">
        <p14:creationId xmlns:p14="http://schemas.microsoft.com/office/powerpoint/2010/main" val="3296250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05CC9-9D49-2E49-83B4-8793526D9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273" y="745438"/>
            <a:ext cx="6459991" cy="738118"/>
          </a:xfrm>
        </p:spPr>
        <p:txBody>
          <a:bodyPr>
            <a:normAutofit/>
          </a:bodyPr>
          <a:lstStyle/>
          <a:p>
            <a:pPr algn="ctr"/>
            <a:r>
              <a:rPr lang="en-IE" sz="4400" b="1"/>
              <a:t>Key Points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D4F86-8BE9-DE4D-B338-7116E0DD4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842" y="1791119"/>
            <a:ext cx="5776147" cy="3807424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>
                <a:solidFill>
                  <a:schemeClr val="tx1">
                    <a:alpha val="60000"/>
                  </a:schemeClr>
                </a:solidFill>
              </a:rPr>
              <a:t>Opens 14</a:t>
            </a:r>
            <a:r>
              <a:rPr lang="en-IE" sz="2400" baseline="30000">
                <a:solidFill>
                  <a:schemeClr val="tx1">
                    <a:alpha val="60000"/>
                  </a:schemeClr>
                </a:solidFill>
              </a:rPr>
              <a:t>th</a:t>
            </a:r>
            <a:r>
              <a:rPr lang="en-IE" sz="2400">
                <a:solidFill>
                  <a:schemeClr val="tx1">
                    <a:alpha val="60000"/>
                  </a:schemeClr>
                </a:solidFill>
              </a:rPr>
              <a:t> of April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b="1" u="sng">
                <a:solidFill>
                  <a:schemeClr val="tx1">
                    <a:alpha val="60000"/>
                  </a:schemeClr>
                </a:solidFill>
              </a:rPr>
              <a:t>Deadline 5.00pm 12</a:t>
            </a:r>
            <a:r>
              <a:rPr lang="en-IE" sz="2400" b="1" u="sng" baseline="30000">
                <a:solidFill>
                  <a:schemeClr val="tx1">
                    <a:alpha val="60000"/>
                  </a:schemeClr>
                </a:solidFill>
              </a:rPr>
              <a:t>th</a:t>
            </a:r>
            <a:r>
              <a:rPr lang="en-IE" sz="2400" b="1" u="sng">
                <a:solidFill>
                  <a:schemeClr val="tx1">
                    <a:alpha val="60000"/>
                  </a:schemeClr>
                </a:solidFill>
              </a:rPr>
              <a:t> of May 2025 for Club and Counties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sz="2400">
                <a:solidFill>
                  <a:schemeClr val="tx1">
                    <a:alpha val="60000"/>
                  </a:schemeClr>
                </a:solidFill>
              </a:rPr>
              <a:t>14</a:t>
            </a:r>
            <a:r>
              <a:rPr lang="en-IE" sz="2400" baseline="30000">
                <a:solidFill>
                  <a:schemeClr val="tx1">
                    <a:alpha val="60000"/>
                  </a:schemeClr>
                </a:solidFill>
              </a:rPr>
              <a:t>th</a:t>
            </a:r>
            <a:r>
              <a:rPr lang="en-IE" sz="2400">
                <a:solidFill>
                  <a:schemeClr val="tx1">
                    <a:alpha val="60000"/>
                  </a:schemeClr>
                </a:solidFill>
              </a:rPr>
              <a:t> of May 2025 - non compliant clubs will be in breach of legislation and closure of clubs may be considered by Child Safeguarding Committee</a:t>
            </a:r>
            <a:endParaRPr lang="en-IE" sz="2400" b="1">
              <a:solidFill>
                <a:schemeClr val="tx1">
                  <a:alpha val="6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>
                <a:solidFill>
                  <a:schemeClr val="tx1">
                    <a:alpha val="60000"/>
                  </a:schemeClr>
                </a:solidFill>
              </a:rPr>
              <a:t>Submissions </a:t>
            </a:r>
            <a:r>
              <a:rPr lang="en-IE" sz="2400" b="1" u="sng">
                <a:solidFill>
                  <a:schemeClr val="tx1">
                    <a:alpha val="60000"/>
                  </a:schemeClr>
                </a:solidFill>
              </a:rPr>
              <a:t>must</a:t>
            </a:r>
            <a:r>
              <a:rPr lang="en-IE" sz="2400">
                <a:solidFill>
                  <a:schemeClr val="tx1">
                    <a:alpha val="60000"/>
                  </a:schemeClr>
                </a:solidFill>
              </a:rPr>
              <a:t> be made via </a:t>
            </a:r>
            <a:r>
              <a:rPr lang="en-IE" sz="2400" err="1">
                <a:solidFill>
                  <a:schemeClr val="tx1">
                    <a:alpha val="60000"/>
                  </a:schemeClr>
                </a:solidFill>
              </a:rPr>
              <a:t>Foireann</a:t>
            </a:r>
            <a:endParaRPr lang="en-IE" sz="240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251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41DD5-CEE9-4C06-EA82-78EAF88C9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909" y="762691"/>
            <a:ext cx="7029091" cy="738118"/>
          </a:xfrm>
        </p:spPr>
        <p:txBody>
          <a:bodyPr anchor="ctr">
            <a:normAutofit/>
          </a:bodyPr>
          <a:lstStyle/>
          <a:p>
            <a:r>
              <a:rPr lang="en-GB"/>
              <a:t>Learning Outcomes: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2247B-62C1-35B5-197E-815065267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909" y="1500808"/>
            <a:ext cx="6771915" cy="4899991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GB" sz="1400"/>
              <a:t> By the end of this Webinar, you will understand:</a:t>
            </a:r>
          </a:p>
          <a:p>
            <a:pPr marL="342900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en-GB" sz="1800"/>
              <a:t>What is a Risk Assessment</a:t>
            </a:r>
          </a:p>
          <a:p>
            <a:pPr marL="342900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en-GB" sz="1800"/>
              <a:t>Who must complete a Risk Assessment</a:t>
            </a:r>
          </a:p>
          <a:p>
            <a:pPr marL="342900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en-GB" sz="1800"/>
              <a:t>How to prepare for the Risk Assessment</a:t>
            </a:r>
          </a:p>
          <a:p>
            <a:pPr marL="342900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en-GB" sz="1800"/>
              <a:t>The difference between the optional Risk Assessment Template and the compulsory Risk Assessment on </a:t>
            </a:r>
            <a:r>
              <a:rPr lang="en-GB" sz="1800" err="1"/>
              <a:t>Foireann</a:t>
            </a:r>
            <a:endParaRPr lang="en-GB" sz="1800"/>
          </a:p>
          <a:p>
            <a:pPr marL="342900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en-GB" sz="1800"/>
              <a:t>How to complete the Risk Assessment</a:t>
            </a:r>
          </a:p>
          <a:p>
            <a:pPr marL="342900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en-GB" sz="1800"/>
              <a:t>What is a Child Safeguarding Statement</a:t>
            </a:r>
          </a:p>
          <a:p>
            <a:pPr marL="342900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en-GB" sz="1800"/>
              <a:t>How to download a Child Safeguarding Statement</a:t>
            </a:r>
          </a:p>
          <a:p>
            <a:pPr marL="342900" indent="-342900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en-IE" sz="1800"/>
              <a:t>The Compliance Process for the Risk Assessment</a:t>
            </a:r>
          </a:p>
        </p:txBody>
      </p:sp>
    </p:spTree>
    <p:extLst>
      <p:ext uri="{BB962C8B-B14F-4D97-AF65-F5344CB8AC3E}">
        <p14:creationId xmlns:p14="http://schemas.microsoft.com/office/powerpoint/2010/main" val="2135605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7706"/>
    </mc:Choice>
    <mc:Fallback>
      <p:transition spd="slow" advTm="12770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DF80-60D1-12FF-1B7C-34C7AB65F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340" y="646981"/>
            <a:ext cx="6356230" cy="738118"/>
          </a:xfrm>
        </p:spPr>
        <p:txBody>
          <a:bodyPr>
            <a:normAutofit/>
          </a:bodyPr>
          <a:lstStyle/>
          <a:p>
            <a:pPr algn="ctr"/>
            <a:r>
              <a:rPr lang="en-IE"/>
              <a:t>What is a risk assessment?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C34DC-9D8D-DC76-7D63-2A59DF22C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9891" y="1825625"/>
            <a:ext cx="5683370" cy="4385394"/>
          </a:xfrm>
        </p:spPr>
        <p:txBody>
          <a:bodyPr>
            <a:normAutofit fontScale="85000" lnSpcReduction="10000"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Through the provision of Gaelic Games, we are recognised as providing a relevant service for children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The purpose of the risk assessment is to consider the potential for harm, from a safeguarding perspective,  that could come to children while in our care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 Risk Assessment &amp; Child Safeguarding Statement must be completed at Club and County Executive/Management level every two years</a:t>
            </a: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97811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E42DA-1E52-B185-3FBD-CB5DA1249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/>
              <a:t>Who must Complete a Risk Assessment?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E165B-553A-67FB-06F7-B903E0609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/>
              <a:t>Gaelic Games Association’s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b="0" i="0">
                <a:solidFill>
                  <a:srgbClr val="000000"/>
                </a:solidFill>
                <a:effectLst/>
              </a:rPr>
              <a:t>All units (County and Club) who have members under the age of 18 </a:t>
            </a:r>
            <a:r>
              <a:rPr lang="en-GB"/>
              <a:t>(</a:t>
            </a:r>
            <a:r>
              <a:rPr lang="en-GB">
                <a:highlight>
                  <a:srgbClr val="FFFF00"/>
                </a:highlight>
              </a:rPr>
              <a:t>at Club and County Executive/Management Level</a:t>
            </a:r>
            <a:r>
              <a:rPr lang="en-GB"/>
              <a:t>)</a:t>
            </a:r>
            <a:endParaRPr lang="en-GB" b="0" i="0">
              <a:solidFill>
                <a:srgbClr val="000000"/>
              </a:solidFill>
              <a:effectLst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/>
              <a:t>Mandatory by Law in the 26 Counties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/>
              <a:t>Rule Requirement for all including the 6 Counties and Britain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/>
              <a:t>Mandatory for all under the joint Child Safeguarding Policy</a:t>
            </a: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056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B2D20-1E3A-4247-B1FA-D3590A450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14" y="362641"/>
            <a:ext cx="6459991" cy="738118"/>
          </a:xfrm>
        </p:spPr>
        <p:txBody>
          <a:bodyPr>
            <a:normAutofit/>
          </a:bodyPr>
          <a:lstStyle/>
          <a:p>
            <a:r>
              <a:rPr lang="en-US"/>
              <a:t>Continued…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5109C-0C21-304F-9325-E8FEBFD31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76" y="1500809"/>
            <a:ext cx="6459991" cy="410682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Within a Gaelic Games Club, i.e., where </a:t>
            </a:r>
            <a:r>
              <a:rPr lang="en-I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one overall Executive Committee operates then you are only obliged to complete </a:t>
            </a:r>
            <a:r>
              <a:rPr lang="en-IE" b="1" u="sng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en-I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risk assessment procedure and develop one Child Safeguarding Statement for that club. (</a:t>
            </a:r>
            <a:r>
              <a:rPr lang="en-IE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</a:t>
            </a:r>
            <a:r>
              <a:rPr lang="en-I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One Club Model)</a:t>
            </a:r>
          </a:p>
          <a:p>
            <a:pPr algn="just"/>
            <a:r>
              <a:rPr lang="en-I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Where a Club has more than one Executive Committee, e.g., a GAA Committee, and Camogie or LGFA Committee, then </a:t>
            </a:r>
            <a:r>
              <a:rPr lang="en-IE" b="1" u="sng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each Committee (section) </a:t>
            </a:r>
            <a:r>
              <a:rPr lang="en-I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 complete their own risk assessment and develop a Child Safeguarding statement.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27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05CC9-9D49-2E49-83B4-8793526D9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/>
              <a:t>Please note: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D4F86-8BE9-DE4D-B338-7116E0DD4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</a:rPr>
              <a:t>Independent, combined and amalgamated teams or district teams are not mandated to complete the Risk Assessment or Safeguarding Statement.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</a:rPr>
              <a:t>The above teams should be covered by their Adult Club.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</a:rPr>
              <a:t>Can choose to complete the County Risk Assessment </a:t>
            </a:r>
            <a:r>
              <a:rPr lang="en-US" sz="2400" u="sng">
                <a:solidFill>
                  <a:srgbClr val="000000"/>
                </a:solidFill>
                <a:latin typeface="Arial" panose="020B0604020202020204" pitchFamily="34" charset="0"/>
              </a:rPr>
              <a:t>Optional Template </a:t>
            </a:r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</a:rPr>
              <a:t>and County Statement or agree their own Statement and forward to their County Children’s Officer.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</a:rPr>
              <a:t>Will not be completed on Foireann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</a:rPr>
              <a:t>Will not be noted as non-compliant</a:t>
            </a:r>
            <a:endParaRPr lang="en-IE" sz="240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1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4134D1-6C31-A146-D880-1CCBBEAA0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423" y="762691"/>
            <a:ext cx="10608377" cy="738118"/>
          </a:xfrm>
        </p:spPr>
        <p:txBody>
          <a:bodyPr anchor="ctr">
            <a:normAutofit/>
          </a:bodyPr>
          <a:lstStyle/>
          <a:p>
            <a:pPr algn="ctr"/>
            <a:r>
              <a:rPr lang="en-GB"/>
              <a:t>Who is Responsible for Completing the Risk Assessment</a:t>
            </a:r>
            <a:endParaRPr lang="en-IE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EE275A6C-137E-89AE-B280-D557CD7A8A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939060"/>
              </p:ext>
            </p:extLst>
          </p:nvPr>
        </p:nvGraphicFramePr>
        <p:xfrm>
          <a:off x="745423" y="1825625"/>
          <a:ext cx="10608377" cy="3790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0785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AA Brand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28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GAA Brand Template</vt:lpstr>
      <vt:lpstr>   Welcome – we will begin shortly</vt:lpstr>
      <vt:lpstr>12ú AibrEÁN 2025  child safeguarding risk assessment &amp; Safeguarding statement webinar 2025   </vt:lpstr>
      <vt:lpstr>Key Points</vt:lpstr>
      <vt:lpstr>Learning Outcomes:</vt:lpstr>
      <vt:lpstr>What is a risk assessment?</vt:lpstr>
      <vt:lpstr>Who must Complete a Risk Assessment?</vt:lpstr>
      <vt:lpstr>Continued…</vt:lpstr>
      <vt:lpstr>Please note:</vt:lpstr>
      <vt:lpstr>Who is Responsible for Completing the Risk Assessment</vt:lpstr>
      <vt:lpstr>How to prepare for the risk assessment?</vt:lpstr>
      <vt:lpstr>PowerPoint Presentation</vt:lpstr>
      <vt:lpstr>The Risk Assessment</vt:lpstr>
      <vt:lpstr>Risk Assessment Contents –  8 Sections</vt:lpstr>
      <vt:lpstr>PowerPoint Presentation</vt:lpstr>
      <vt:lpstr>PowerPoint Presentation</vt:lpstr>
      <vt:lpstr>Drop down options (Foireann)  'Reference to Policy, Guidance and Procedure’</vt:lpstr>
      <vt:lpstr>Drop down options</vt:lpstr>
      <vt:lpstr>Section 8 – Risk Assessment Management Audit (optional Template and Foireann)</vt:lpstr>
      <vt:lpstr>1. How to log into foireann</vt:lpstr>
      <vt:lpstr>2. How to assign access to your Club Children’s Officer</vt:lpstr>
      <vt:lpstr>3. How to access the Risk Assessment/Safeguarding Statement on Foireann?</vt:lpstr>
      <vt:lpstr>4. How to complete the Risk Assessment</vt:lpstr>
      <vt:lpstr>5. How to download a copy of your Risk Assessment/Statement</vt:lpstr>
      <vt:lpstr>What is a Child Safeguarding statement?</vt:lpstr>
      <vt:lpstr>Child Safeguarding statement</vt:lpstr>
      <vt:lpstr>Non compliance</vt:lpstr>
      <vt:lpstr>Reminder - Key Dates</vt:lpstr>
      <vt:lpstr>    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 Safeguarding Risk Assessment &amp; Child Safeguarding Statement 2023  Gearóid Ó Maoilmhichíl &amp; Kayleen Iwasaki</dc:title>
  <dc:creator>Kayleen Iwasaki</dc:creator>
  <cp:revision>1</cp:revision>
  <cp:lastPrinted>2025-04-10T11:22:31Z</cp:lastPrinted>
  <dcterms:created xsi:type="dcterms:W3CDTF">2022-11-14T09:21:53Z</dcterms:created>
  <dcterms:modified xsi:type="dcterms:W3CDTF">2025-04-14T10:36:36Z</dcterms:modified>
</cp:coreProperties>
</file>